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handoutMasterIdLst>
    <p:handoutMasterId r:id="rId7"/>
  </p:handoutMasterIdLst>
  <p:sldIdLst>
    <p:sldId id="290" r:id="rId5"/>
  </p:sldIdLst>
  <p:sldSz cx="27432000" cy="3657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4F86D10-3BE9-3A44-8A2D-F7B05FEBDDDE}" name="Jacqueline V. Encinas" initials="JE" userId="S::jacqueline.v.encinas@ama-inc.com::aa0b147d-fbcf-46b9-b2a1-ddeb0c6c87e7" providerId="AD"/>
  <p188:author id="{0BABF46C-8D76-8AE8-291E-6271C5059F64}" name="Isabella M. Giordano" initials="IG" userId="S::isabella.m.giordano@ama-inc.com::e52cd4f7-62a5-4033-b1f0-c904bc7c44da" providerId="AD"/>
  <p188:author id="{9B671DC4-F867-8520-73EF-EAFB98317814}" name="Hunter, Shanise Y. (LARC-E3)[SSAI DEVELOP]" initials="HSY(ED" userId="S::syhunter@ndc.nasa.gov::4313d2d7-74c6-49cc-8409-3769577baa24"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Hunter, Shanise Y. (LARC-E3)[SSAI DEVELOP]" initials="HSY(D" lastIdx="49" clrIdx="0">
    <p:extLst>
      <p:ext uri="{19B8F6BF-5375-455C-9EA6-DF929625EA0E}">
        <p15:presenceInfo xmlns:p15="http://schemas.microsoft.com/office/powerpoint/2012/main" userId="S-1-5-21-330711430-3775241029-4075259233-879551" providerId="AD"/>
      </p:ext>
    </p:extLst>
  </p:cmAuthor>
  <p:cmAuthor id="2" name="Ross" initials="R" lastIdx="2" clrIdx="1">
    <p:extLst>
      <p:ext uri="{19B8F6BF-5375-455C-9EA6-DF929625EA0E}">
        <p15:presenceInfo xmlns:p15="http://schemas.microsoft.com/office/powerpoint/2012/main" userId="Ross" providerId="None"/>
      </p:ext>
    </p:extLst>
  </p:cmAuthor>
  <p:cmAuthor id="3" name="Brianne Kendall" initials="BK" lastIdx="4" clrIdx="2">
    <p:extLst>
      <p:ext uri="{19B8F6BF-5375-455C-9EA6-DF929625EA0E}">
        <p15:presenceInfo xmlns:p15="http://schemas.microsoft.com/office/powerpoint/2012/main" userId="S::brianne.kendall@ssaihq.com::faea8925-10cf-4dd4-8fc8-020039f0a63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3A50"/>
    <a:srgbClr val="B32222"/>
    <a:srgbClr val="090909"/>
    <a:srgbClr val="820000"/>
    <a:srgbClr val="FCC7C7"/>
    <a:srgbClr val="5372B3"/>
    <a:srgbClr val="D2672B"/>
    <a:srgbClr val="9DB23F"/>
    <a:srgbClr val="236F99"/>
    <a:srgbClr val="8A5A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B6E805-A4E8-481A-B9B6-9FD063824406}" v="90" dt="2024-11-14T16:22:08.611"/>
    <p1510:client id="{4915A9EB-D4EF-4064-AC13-170B9799BC01}" v="287" dt="2024-11-13T18:46:01.63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915" autoAdjust="0"/>
  </p:normalViewPr>
  <p:slideViewPr>
    <p:cSldViewPr snapToGrid="0" showGuides="1">
      <p:cViewPr>
        <p:scale>
          <a:sx n="86" d="100"/>
          <a:sy n="86" d="100"/>
        </p:scale>
        <p:origin x="-2676" y="-7350"/>
      </p:cViewPr>
      <p:guideLst/>
    </p:cSldViewPr>
  </p:slideViewPr>
  <p:notesTextViewPr>
    <p:cViewPr>
      <p:scale>
        <a:sx n="1" d="1"/>
        <a:sy n="1" d="1"/>
      </p:scale>
      <p:origin x="0" y="0"/>
    </p:cViewPr>
  </p:notesTextViewPr>
  <p:notesViewPr>
    <p:cSldViewPr snapToGrid="0"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13"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handoutMaster" Target="handoutMasters/handout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1.xml"/><Relationship Id="rId15" Type="http://schemas.microsoft.com/office/2018/10/relationships/authors" Target="authors.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manda Clayton" userId="bd45d00a-0375-4579-a58c-94f9a1ccd07c" providerId="ADAL" clId="{27B6E805-A4E8-481A-B9B6-9FD063824406}"/>
    <pc:docChg chg="undo custSel modSld">
      <pc:chgData name="Amanda Clayton" userId="bd45d00a-0375-4579-a58c-94f9a1ccd07c" providerId="ADAL" clId="{27B6E805-A4E8-481A-B9B6-9FD063824406}" dt="2024-11-14T16:25:37.541" v="534" actId="1038"/>
      <pc:docMkLst>
        <pc:docMk/>
      </pc:docMkLst>
      <pc:sldChg chg="addSp delSp modSp mod">
        <pc:chgData name="Amanda Clayton" userId="bd45d00a-0375-4579-a58c-94f9a1ccd07c" providerId="ADAL" clId="{27B6E805-A4E8-481A-B9B6-9FD063824406}" dt="2024-11-14T16:25:37.541" v="534" actId="1038"/>
        <pc:sldMkLst>
          <pc:docMk/>
          <pc:sldMk cId="2680647682" sldId="290"/>
        </pc:sldMkLst>
        <pc:spChg chg="mod">
          <ac:chgData name="Amanda Clayton" userId="bd45d00a-0375-4579-a58c-94f9a1ccd07c" providerId="ADAL" clId="{27B6E805-A4E8-481A-B9B6-9FD063824406}" dt="2024-11-14T16:25:37.541" v="534" actId="1038"/>
          <ac:spMkLst>
            <pc:docMk/>
            <pc:sldMk cId="2680647682" sldId="290"/>
            <ac:spMk id="3" creationId="{E24EC7FA-49FA-B9F0-9D5D-35E1C261F1E5}"/>
          </ac:spMkLst>
        </pc:spChg>
        <pc:spChg chg="add del mod">
          <ac:chgData name="Amanda Clayton" userId="bd45d00a-0375-4579-a58c-94f9a1ccd07c" providerId="ADAL" clId="{27B6E805-A4E8-481A-B9B6-9FD063824406}" dt="2024-11-14T16:22:22.462" v="455" actId="478"/>
          <ac:spMkLst>
            <pc:docMk/>
            <pc:sldMk cId="2680647682" sldId="290"/>
            <ac:spMk id="4" creationId="{FAA169D8-127A-9B06-2102-0450BC4A7AD7}"/>
          </ac:spMkLst>
        </pc:spChg>
        <pc:spChg chg="mod">
          <ac:chgData name="Amanda Clayton" userId="bd45d00a-0375-4579-a58c-94f9a1ccd07c" providerId="ADAL" clId="{27B6E805-A4E8-481A-B9B6-9FD063824406}" dt="2024-11-14T16:25:08.308" v="506" actId="1038"/>
          <ac:spMkLst>
            <pc:docMk/>
            <pc:sldMk cId="2680647682" sldId="290"/>
            <ac:spMk id="5" creationId="{773BA4E7-1766-23B7-6E28-BEB30D5C92BB}"/>
          </ac:spMkLst>
        </pc:spChg>
        <pc:spChg chg="mod">
          <ac:chgData name="Amanda Clayton" userId="bd45d00a-0375-4579-a58c-94f9a1ccd07c" providerId="ADAL" clId="{27B6E805-A4E8-481A-B9B6-9FD063824406}" dt="2024-11-14T16:25:08.308" v="506" actId="1038"/>
          <ac:spMkLst>
            <pc:docMk/>
            <pc:sldMk cId="2680647682" sldId="290"/>
            <ac:spMk id="6" creationId="{AC85576F-308E-47E6-82D4-B98D4F77AB30}"/>
          </ac:spMkLst>
        </pc:spChg>
        <pc:spChg chg="mod">
          <ac:chgData name="Amanda Clayton" userId="bd45d00a-0375-4579-a58c-94f9a1ccd07c" providerId="ADAL" clId="{27B6E805-A4E8-481A-B9B6-9FD063824406}" dt="2024-11-14T16:25:08.308" v="506" actId="1038"/>
          <ac:spMkLst>
            <pc:docMk/>
            <pc:sldMk cId="2680647682" sldId="290"/>
            <ac:spMk id="7" creationId="{E6DD4A7D-FE1C-C8BA-EA24-EA828A8C7421}"/>
          </ac:spMkLst>
        </pc:spChg>
        <pc:spChg chg="mod">
          <ac:chgData name="Amanda Clayton" userId="bd45d00a-0375-4579-a58c-94f9a1ccd07c" providerId="ADAL" clId="{27B6E805-A4E8-481A-B9B6-9FD063824406}" dt="2024-11-14T16:25:08.308" v="506" actId="1038"/>
          <ac:spMkLst>
            <pc:docMk/>
            <pc:sldMk cId="2680647682" sldId="290"/>
            <ac:spMk id="8" creationId="{B16735CE-DBE5-1D03-5CFA-70984C8D7632}"/>
          </ac:spMkLst>
        </pc:spChg>
        <pc:spChg chg="mod">
          <ac:chgData name="Amanda Clayton" userId="bd45d00a-0375-4579-a58c-94f9a1ccd07c" providerId="ADAL" clId="{27B6E805-A4E8-481A-B9B6-9FD063824406}" dt="2024-11-14T16:25:37.541" v="534" actId="1038"/>
          <ac:spMkLst>
            <pc:docMk/>
            <pc:sldMk cId="2680647682" sldId="290"/>
            <ac:spMk id="12" creationId="{1BB73315-A654-CB52-F7DD-27CAB3785659}"/>
          </ac:spMkLst>
        </pc:spChg>
        <pc:spChg chg="mod">
          <ac:chgData name="Amanda Clayton" userId="bd45d00a-0375-4579-a58c-94f9a1ccd07c" providerId="ADAL" clId="{27B6E805-A4E8-481A-B9B6-9FD063824406}" dt="2024-11-13T19:48:19.587" v="304" actId="1038"/>
          <ac:spMkLst>
            <pc:docMk/>
            <pc:sldMk cId="2680647682" sldId="290"/>
            <ac:spMk id="13" creationId="{67DF901D-2759-5297-BD8B-F0BB59468322}"/>
          </ac:spMkLst>
        </pc:spChg>
        <pc:spChg chg="mod topLvl">
          <ac:chgData name="Amanda Clayton" userId="bd45d00a-0375-4579-a58c-94f9a1ccd07c" providerId="ADAL" clId="{27B6E805-A4E8-481A-B9B6-9FD063824406}" dt="2024-11-14T16:25:37.541" v="534" actId="1038"/>
          <ac:spMkLst>
            <pc:docMk/>
            <pc:sldMk cId="2680647682" sldId="290"/>
            <ac:spMk id="16" creationId="{2C88B2C6-BA60-1BF2-900F-3D4C0534724E}"/>
          </ac:spMkLst>
        </pc:spChg>
        <pc:spChg chg="mod">
          <ac:chgData name="Amanda Clayton" userId="bd45d00a-0375-4579-a58c-94f9a1ccd07c" providerId="ADAL" clId="{27B6E805-A4E8-481A-B9B6-9FD063824406}" dt="2024-11-14T16:25:37.541" v="534" actId="1038"/>
          <ac:spMkLst>
            <pc:docMk/>
            <pc:sldMk cId="2680647682" sldId="290"/>
            <ac:spMk id="17" creationId="{B0A47A00-F936-566C-D1E0-3FE3DE058382}"/>
          </ac:spMkLst>
        </pc:spChg>
        <pc:spChg chg="mod">
          <ac:chgData name="Amanda Clayton" userId="bd45d00a-0375-4579-a58c-94f9a1ccd07c" providerId="ADAL" clId="{27B6E805-A4E8-481A-B9B6-9FD063824406}" dt="2024-11-14T16:25:37.541" v="534" actId="1038"/>
          <ac:spMkLst>
            <pc:docMk/>
            <pc:sldMk cId="2680647682" sldId="290"/>
            <ac:spMk id="18" creationId="{4B774890-6BF2-86BF-29FB-0AE3C9180D15}"/>
          </ac:spMkLst>
        </pc:spChg>
        <pc:spChg chg="mod">
          <ac:chgData name="Amanda Clayton" userId="bd45d00a-0375-4579-a58c-94f9a1ccd07c" providerId="ADAL" clId="{27B6E805-A4E8-481A-B9B6-9FD063824406}" dt="2024-11-14T16:25:37.541" v="534" actId="1038"/>
          <ac:spMkLst>
            <pc:docMk/>
            <pc:sldMk cId="2680647682" sldId="290"/>
            <ac:spMk id="20" creationId="{45C41932-2CB9-EA43-2CD4-CA2216FD972C}"/>
          </ac:spMkLst>
        </pc:spChg>
        <pc:spChg chg="mod">
          <ac:chgData name="Amanda Clayton" userId="bd45d00a-0375-4579-a58c-94f9a1ccd07c" providerId="ADAL" clId="{27B6E805-A4E8-481A-B9B6-9FD063824406}" dt="2024-11-14T16:25:08.308" v="506" actId="1038"/>
          <ac:spMkLst>
            <pc:docMk/>
            <pc:sldMk cId="2680647682" sldId="290"/>
            <ac:spMk id="21" creationId="{E5ADB3FB-2864-FD66-95A0-37BF86D8E541}"/>
          </ac:spMkLst>
        </pc:spChg>
        <pc:spChg chg="mod">
          <ac:chgData name="Amanda Clayton" userId="bd45d00a-0375-4579-a58c-94f9a1ccd07c" providerId="ADAL" clId="{27B6E805-A4E8-481A-B9B6-9FD063824406}" dt="2024-11-14T16:25:08.308" v="506" actId="1038"/>
          <ac:spMkLst>
            <pc:docMk/>
            <pc:sldMk cId="2680647682" sldId="290"/>
            <ac:spMk id="22" creationId="{713D1384-4C3F-CCA8-F8C8-FB70238BED0B}"/>
          </ac:spMkLst>
        </pc:spChg>
        <pc:spChg chg="mod">
          <ac:chgData name="Amanda Clayton" userId="bd45d00a-0375-4579-a58c-94f9a1ccd07c" providerId="ADAL" clId="{27B6E805-A4E8-481A-B9B6-9FD063824406}" dt="2024-11-14T16:25:08.308" v="506" actId="1038"/>
          <ac:spMkLst>
            <pc:docMk/>
            <pc:sldMk cId="2680647682" sldId="290"/>
            <ac:spMk id="23" creationId="{B4A0CEBA-CFBA-B9B9-2455-DC86C59F79A6}"/>
          </ac:spMkLst>
        </pc:spChg>
        <pc:spChg chg="mod">
          <ac:chgData name="Amanda Clayton" userId="bd45d00a-0375-4579-a58c-94f9a1ccd07c" providerId="ADAL" clId="{27B6E805-A4E8-481A-B9B6-9FD063824406}" dt="2024-11-13T19:48:19.587" v="304" actId="1038"/>
          <ac:spMkLst>
            <pc:docMk/>
            <pc:sldMk cId="2680647682" sldId="290"/>
            <ac:spMk id="24" creationId="{8DB7C713-2D39-13E8-1588-CE7CC1CC8591}"/>
          </ac:spMkLst>
        </pc:spChg>
        <pc:spChg chg="mod">
          <ac:chgData name="Amanda Clayton" userId="bd45d00a-0375-4579-a58c-94f9a1ccd07c" providerId="ADAL" clId="{27B6E805-A4E8-481A-B9B6-9FD063824406}" dt="2024-11-13T18:57:39.989" v="222" actId="12788"/>
          <ac:spMkLst>
            <pc:docMk/>
            <pc:sldMk cId="2680647682" sldId="290"/>
            <ac:spMk id="25" creationId="{8EB74875-4E52-B274-D84D-703C79CB843C}"/>
          </ac:spMkLst>
        </pc:spChg>
        <pc:spChg chg="mod">
          <ac:chgData name="Amanda Clayton" userId="bd45d00a-0375-4579-a58c-94f9a1ccd07c" providerId="ADAL" clId="{27B6E805-A4E8-481A-B9B6-9FD063824406}" dt="2024-11-13T18:57:34.142" v="221" actId="12788"/>
          <ac:spMkLst>
            <pc:docMk/>
            <pc:sldMk cId="2680647682" sldId="290"/>
            <ac:spMk id="26" creationId="{F6EE2B43-E8A3-4755-A993-461B2FCE7B0B}"/>
          </ac:spMkLst>
        </pc:spChg>
        <pc:spChg chg="mod">
          <ac:chgData name="Amanda Clayton" userId="bd45d00a-0375-4579-a58c-94f9a1ccd07c" providerId="ADAL" clId="{27B6E805-A4E8-481A-B9B6-9FD063824406}" dt="2024-11-13T18:57:46.020" v="225" actId="1037"/>
          <ac:spMkLst>
            <pc:docMk/>
            <pc:sldMk cId="2680647682" sldId="290"/>
            <ac:spMk id="27" creationId="{C9D56256-62AB-03F7-FB19-51F9FA420D17}"/>
          </ac:spMkLst>
        </pc:spChg>
        <pc:spChg chg="mod">
          <ac:chgData name="Amanda Clayton" userId="bd45d00a-0375-4579-a58c-94f9a1ccd07c" providerId="ADAL" clId="{27B6E805-A4E8-481A-B9B6-9FD063824406}" dt="2024-11-13T18:57:23.178" v="219" actId="12788"/>
          <ac:spMkLst>
            <pc:docMk/>
            <pc:sldMk cId="2680647682" sldId="290"/>
            <ac:spMk id="28" creationId="{562DE67C-886B-AF4E-B5E4-CF736AF0F777}"/>
          </ac:spMkLst>
        </pc:spChg>
        <pc:spChg chg="mod">
          <ac:chgData name="Amanda Clayton" userId="bd45d00a-0375-4579-a58c-94f9a1ccd07c" providerId="ADAL" clId="{27B6E805-A4E8-481A-B9B6-9FD063824406}" dt="2024-11-13T19:45:34.210" v="249" actId="14100"/>
          <ac:spMkLst>
            <pc:docMk/>
            <pc:sldMk cId="2680647682" sldId="290"/>
            <ac:spMk id="32" creationId="{C36CF5BE-E92B-6FA2-602A-284030E44AE2}"/>
          </ac:spMkLst>
        </pc:spChg>
        <pc:spChg chg="mod">
          <ac:chgData name="Amanda Clayton" userId="bd45d00a-0375-4579-a58c-94f9a1ccd07c" providerId="ADAL" clId="{27B6E805-A4E8-481A-B9B6-9FD063824406}" dt="2024-11-13T16:48:07.805" v="86" actId="1036"/>
          <ac:spMkLst>
            <pc:docMk/>
            <pc:sldMk cId="2680647682" sldId="290"/>
            <ac:spMk id="35" creationId="{0DE6A633-28A6-2E82-90FD-19B8A51E9FD8}"/>
          </ac:spMkLst>
        </pc:spChg>
        <pc:spChg chg="mod">
          <ac:chgData name="Amanda Clayton" userId="bd45d00a-0375-4579-a58c-94f9a1ccd07c" providerId="ADAL" clId="{27B6E805-A4E8-481A-B9B6-9FD063824406}" dt="2024-11-13T16:48:07.805" v="86" actId="1036"/>
          <ac:spMkLst>
            <pc:docMk/>
            <pc:sldMk cId="2680647682" sldId="290"/>
            <ac:spMk id="40" creationId="{73DD667F-0649-0324-F26B-A4FC407FFB37}"/>
          </ac:spMkLst>
        </pc:spChg>
        <pc:spChg chg="mod">
          <ac:chgData name="Amanda Clayton" userId="bd45d00a-0375-4579-a58c-94f9a1ccd07c" providerId="ADAL" clId="{27B6E805-A4E8-481A-B9B6-9FD063824406}" dt="2024-11-13T16:48:13.979" v="98" actId="1036"/>
          <ac:spMkLst>
            <pc:docMk/>
            <pc:sldMk cId="2680647682" sldId="290"/>
            <ac:spMk id="41" creationId="{6C6A9A38-9BEC-8169-0E0C-910A86C94673}"/>
          </ac:spMkLst>
        </pc:spChg>
        <pc:spChg chg="mod">
          <ac:chgData name="Amanda Clayton" userId="bd45d00a-0375-4579-a58c-94f9a1ccd07c" providerId="ADAL" clId="{27B6E805-A4E8-481A-B9B6-9FD063824406}" dt="2024-11-13T16:48:13.979" v="98" actId="1036"/>
          <ac:spMkLst>
            <pc:docMk/>
            <pc:sldMk cId="2680647682" sldId="290"/>
            <ac:spMk id="42" creationId="{641452DA-AB7A-28D8-7484-DE57AF645523}"/>
          </ac:spMkLst>
        </pc:spChg>
        <pc:spChg chg="mod">
          <ac:chgData name="Amanda Clayton" userId="bd45d00a-0375-4579-a58c-94f9a1ccd07c" providerId="ADAL" clId="{27B6E805-A4E8-481A-B9B6-9FD063824406}" dt="2024-11-13T16:48:07.805" v="86" actId="1036"/>
          <ac:spMkLst>
            <pc:docMk/>
            <pc:sldMk cId="2680647682" sldId="290"/>
            <ac:spMk id="43" creationId="{00E541A1-6F82-6FFC-D731-03B2D5CF9254}"/>
          </ac:spMkLst>
        </pc:spChg>
        <pc:spChg chg="mod">
          <ac:chgData name="Amanda Clayton" userId="bd45d00a-0375-4579-a58c-94f9a1ccd07c" providerId="ADAL" clId="{27B6E805-A4E8-481A-B9B6-9FD063824406}" dt="2024-11-14T16:22:59.867" v="462" actId="12788"/>
          <ac:spMkLst>
            <pc:docMk/>
            <pc:sldMk cId="2680647682" sldId="290"/>
            <ac:spMk id="66" creationId="{A13ADEA1-A7B9-8C1C-C658-6F3E6AFC1395}"/>
          </ac:spMkLst>
        </pc:spChg>
        <pc:spChg chg="mod">
          <ac:chgData name="Amanda Clayton" userId="bd45d00a-0375-4579-a58c-94f9a1ccd07c" providerId="ADAL" clId="{27B6E805-A4E8-481A-B9B6-9FD063824406}" dt="2024-11-14T16:22:45.333" v="461" actId="1038"/>
          <ac:spMkLst>
            <pc:docMk/>
            <pc:sldMk cId="2680647682" sldId="290"/>
            <ac:spMk id="67" creationId="{BAA26EBF-65B4-71B1-847A-9A9386E56A5E}"/>
          </ac:spMkLst>
        </pc:spChg>
        <pc:spChg chg="mod">
          <ac:chgData name="Amanda Clayton" userId="bd45d00a-0375-4579-a58c-94f9a1ccd07c" providerId="ADAL" clId="{27B6E805-A4E8-481A-B9B6-9FD063824406}" dt="2024-11-14T16:22:30.767" v="456" actId="12788"/>
          <ac:spMkLst>
            <pc:docMk/>
            <pc:sldMk cId="2680647682" sldId="290"/>
            <ac:spMk id="68" creationId="{54E41FCB-4E76-2B80-63B4-4077D79495FF}"/>
          </ac:spMkLst>
        </pc:spChg>
        <pc:spChg chg="mod">
          <ac:chgData name="Amanda Clayton" userId="bd45d00a-0375-4579-a58c-94f9a1ccd07c" providerId="ADAL" clId="{27B6E805-A4E8-481A-B9B6-9FD063824406}" dt="2024-11-14T16:23:19.581" v="465" actId="12789"/>
          <ac:spMkLst>
            <pc:docMk/>
            <pc:sldMk cId="2680647682" sldId="290"/>
            <ac:spMk id="69" creationId="{AAC82635-2DCE-5C64-730A-B0BBE03E17F3}"/>
          </ac:spMkLst>
        </pc:spChg>
        <pc:spChg chg="mod">
          <ac:chgData name="Amanda Clayton" userId="bd45d00a-0375-4579-a58c-94f9a1ccd07c" providerId="ADAL" clId="{27B6E805-A4E8-481A-B9B6-9FD063824406}" dt="2024-11-14T16:23:19.581" v="465" actId="12789"/>
          <ac:spMkLst>
            <pc:docMk/>
            <pc:sldMk cId="2680647682" sldId="290"/>
            <ac:spMk id="70" creationId="{BE98D2D7-6868-2982-ADF2-F53183AE988E}"/>
          </ac:spMkLst>
        </pc:spChg>
        <pc:spChg chg="mod">
          <ac:chgData name="Amanda Clayton" userId="bd45d00a-0375-4579-a58c-94f9a1ccd07c" providerId="ADAL" clId="{27B6E805-A4E8-481A-B9B6-9FD063824406}" dt="2024-11-14T16:23:19.581" v="465" actId="12789"/>
          <ac:spMkLst>
            <pc:docMk/>
            <pc:sldMk cId="2680647682" sldId="290"/>
            <ac:spMk id="71" creationId="{72E374A7-9327-F667-457A-70AF6C26BBD5}"/>
          </ac:spMkLst>
        </pc:spChg>
        <pc:spChg chg="mod">
          <ac:chgData name="Amanda Clayton" userId="bd45d00a-0375-4579-a58c-94f9a1ccd07c" providerId="ADAL" clId="{27B6E805-A4E8-481A-B9B6-9FD063824406}" dt="2024-11-14T16:23:13.644" v="464" actId="12789"/>
          <ac:spMkLst>
            <pc:docMk/>
            <pc:sldMk cId="2680647682" sldId="290"/>
            <ac:spMk id="75" creationId="{E9EBBEAC-2F41-C50F-2194-F2AE61578EEE}"/>
          </ac:spMkLst>
        </pc:spChg>
        <pc:spChg chg="mod">
          <ac:chgData name="Amanda Clayton" userId="bd45d00a-0375-4579-a58c-94f9a1ccd07c" providerId="ADAL" clId="{27B6E805-A4E8-481A-B9B6-9FD063824406}" dt="2024-11-14T16:23:07.484" v="463" actId="12789"/>
          <ac:spMkLst>
            <pc:docMk/>
            <pc:sldMk cId="2680647682" sldId="290"/>
            <ac:spMk id="76" creationId="{E054A552-B305-0C80-1861-4CFDA24FAA74}"/>
          </ac:spMkLst>
        </pc:spChg>
        <pc:spChg chg="mod">
          <ac:chgData name="Amanda Clayton" userId="bd45d00a-0375-4579-a58c-94f9a1ccd07c" providerId="ADAL" clId="{27B6E805-A4E8-481A-B9B6-9FD063824406}" dt="2024-11-14T16:23:13.644" v="464" actId="12789"/>
          <ac:spMkLst>
            <pc:docMk/>
            <pc:sldMk cId="2680647682" sldId="290"/>
            <ac:spMk id="77" creationId="{9934A644-7EB7-D617-3177-51762877ACFA}"/>
          </ac:spMkLst>
        </pc:spChg>
        <pc:spChg chg="mod">
          <ac:chgData name="Amanda Clayton" userId="bd45d00a-0375-4579-a58c-94f9a1ccd07c" providerId="ADAL" clId="{27B6E805-A4E8-481A-B9B6-9FD063824406}" dt="2024-11-14T16:23:07.484" v="463" actId="12789"/>
          <ac:spMkLst>
            <pc:docMk/>
            <pc:sldMk cId="2680647682" sldId="290"/>
            <ac:spMk id="78" creationId="{88DAF96C-501E-5CED-9627-75CE8554D45C}"/>
          </ac:spMkLst>
        </pc:spChg>
        <pc:spChg chg="mod">
          <ac:chgData name="Amanda Clayton" userId="bd45d00a-0375-4579-a58c-94f9a1ccd07c" providerId="ADAL" clId="{27B6E805-A4E8-481A-B9B6-9FD063824406}" dt="2024-11-14T16:23:13.644" v="464" actId="12789"/>
          <ac:spMkLst>
            <pc:docMk/>
            <pc:sldMk cId="2680647682" sldId="290"/>
            <ac:spMk id="79" creationId="{CB453331-352B-82FD-AD0E-A8CAA042BC70}"/>
          </ac:spMkLst>
        </pc:spChg>
        <pc:spChg chg="mod">
          <ac:chgData name="Amanda Clayton" userId="bd45d00a-0375-4579-a58c-94f9a1ccd07c" providerId="ADAL" clId="{27B6E805-A4E8-481A-B9B6-9FD063824406}" dt="2024-11-14T16:23:07.484" v="463" actId="12789"/>
          <ac:spMkLst>
            <pc:docMk/>
            <pc:sldMk cId="2680647682" sldId="290"/>
            <ac:spMk id="80" creationId="{82895F78-D9F5-EA2B-C1D1-0C69CCF0DDE3}"/>
          </ac:spMkLst>
        </pc:spChg>
        <pc:spChg chg="del">
          <ac:chgData name="Amanda Clayton" userId="bd45d00a-0375-4579-a58c-94f9a1ccd07c" providerId="ADAL" clId="{27B6E805-A4E8-481A-B9B6-9FD063824406}" dt="2024-11-13T19:45:31.247" v="248" actId="478"/>
          <ac:spMkLst>
            <pc:docMk/>
            <pc:sldMk cId="2680647682" sldId="290"/>
            <ac:spMk id="101" creationId="{EAA9D76A-06BB-D496-0D1D-BCD41F21129F}"/>
          </ac:spMkLst>
        </pc:spChg>
        <pc:spChg chg="mod topLvl">
          <ac:chgData name="Amanda Clayton" userId="bd45d00a-0375-4579-a58c-94f9a1ccd07c" providerId="ADAL" clId="{27B6E805-A4E8-481A-B9B6-9FD063824406}" dt="2024-11-14T16:23:58.592" v="474" actId="1035"/>
          <ac:spMkLst>
            <pc:docMk/>
            <pc:sldMk cId="2680647682" sldId="290"/>
            <ac:spMk id="102" creationId="{862C789F-D97A-5240-BE6D-C48AD39D5806}"/>
          </ac:spMkLst>
        </pc:spChg>
        <pc:spChg chg="mod topLvl">
          <ac:chgData name="Amanda Clayton" userId="bd45d00a-0375-4579-a58c-94f9a1ccd07c" providerId="ADAL" clId="{27B6E805-A4E8-481A-B9B6-9FD063824406}" dt="2024-11-14T16:23:58.592" v="474" actId="1035"/>
          <ac:spMkLst>
            <pc:docMk/>
            <pc:sldMk cId="2680647682" sldId="290"/>
            <ac:spMk id="104" creationId="{60789634-E241-7620-B8A0-D791806859E5}"/>
          </ac:spMkLst>
        </pc:spChg>
        <pc:spChg chg="del mod topLvl">
          <ac:chgData name="Amanda Clayton" userId="bd45d00a-0375-4579-a58c-94f9a1ccd07c" providerId="ADAL" clId="{27B6E805-A4E8-481A-B9B6-9FD063824406}" dt="2024-11-14T16:20:29.087" v="421" actId="478"/>
          <ac:spMkLst>
            <pc:docMk/>
            <pc:sldMk cId="2680647682" sldId="290"/>
            <ac:spMk id="111" creationId="{3A996BDF-DF4C-21B2-6E74-97F83854D066}"/>
          </ac:spMkLst>
        </pc:spChg>
        <pc:spChg chg="mod topLvl">
          <ac:chgData name="Amanda Clayton" userId="bd45d00a-0375-4579-a58c-94f9a1ccd07c" providerId="ADAL" clId="{27B6E805-A4E8-481A-B9B6-9FD063824406}" dt="2024-11-14T16:21:06.427" v="430" actId="1076"/>
          <ac:spMkLst>
            <pc:docMk/>
            <pc:sldMk cId="2680647682" sldId="290"/>
            <ac:spMk id="112" creationId="{33CDA7F6-9F1B-1D1D-7E20-F9C3CEDF129A}"/>
          </ac:spMkLst>
        </pc:spChg>
        <pc:spChg chg="mod">
          <ac:chgData name="Amanda Clayton" userId="bd45d00a-0375-4579-a58c-94f9a1ccd07c" providerId="ADAL" clId="{27B6E805-A4E8-481A-B9B6-9FD063824406}" dt="2024-11-14T16:19:44.833" v="413" actId="165"/>
          <ac:spMkLst>
            <pc:docMk/>
            <pc:sldMk cId="2680647682" sldId="290"/>
            <ac:spMk id="113" creationId="{F9B43658-E4B3-D82C-1598-D2A461AB3FCF}"/>
          </ac:spMkLst>
        </pc:spChg>
        <pc:spChg chg="mod">
          <ac:chgData name="Amanda Clayton" userId="bd45d00a-0375-4579-a58c-94f9a1ccd07c" providerId="ADAL" clId="{27B6E805-A4E8-481A-B9B6-9FD063824406}" dt="2024-11-14T16:19:44.833" v="413" actId="165"/>
          <ac:spMkLst>
            <pc:docMk/>
            <pc:sldMk cId="2680647682" sldId="290"/>
            <ac:spMk id="114" creationId="{2FC533C1-F807-4B15-8FCC-2E0F23D40C27}"/>
          </ac:spMkLst>
        </pc:spChg>
        <pc:spChg chg="mod">
          <ac:chgData name="Amanda Clayton" userId="bd45d00a-0375-4579-a58c-94f9a1ccd07c" providerId="ADAL" clId="{27B6E805-A4E8-481A-B9B6-9FD063824406}" dt="2024-11-14T16:19:44.833" v="413" actId="165"/>
          <ac:spMkLst>
            <pc:docMk/>
            <pc:sldMk cId="2680647682" sldId="290"/>
            <ac:spMk id="115" creationId="{0592909B-5030-CCDF-0AF4-1DA447163D96}"/>
          </ac:spMkLst>
        </pc:spChg>
        <pc:spChg chg="mod">
          <ac:chgData name="Amanda Clayton" userId="bd45d00a-0375-4579-a58c-94f9a1ccd07c" providerId="ADAL" clId="{27B6E805-A4E8-481A-B9B6-9FD063824406}" dt="2024-11-14T16:19:44.833" v="413" actId="165"/>
          <ac:spMkLst>
            <pc:docMk/>
            <pc:sldMk cId="2680647682" sldId="290"/>
            <ac:spMk id="116" creationId="{C35407E9-720A-204E-25A2-2896BDAD28F7}"/>
          </ac:spMkLst>
        </pc:spChg>
        <pc:spChg chg="mod">
          <ac:chgData name="Amanda Clayton" userId="bd45d00a-0375-4579-a58c-94f9a1ccd07c" providerId="ADAL" clId="{27B6E805-A4E8-481A-B9B6-9FD063824406}" dt="2024-11-14T16:24:32.155" v="488" actId="1036"/>
          <ac:spMkLst>
            <pc:docMk/>
            <pc:sldMk cId="2680647682" sldId="290"/>
            <ac:spMk id="125" creationId="{F2353DCC-F449-D4B4-A11A-4B8384BC478C}"/>
          </ac:spMkLst>
        </pc:spChg>
        <pc:spChg chg="add del mod">
          <ac:chgData name="Amanda Clayton" userId="bd45d00a-0375-4579-a58c-94f9a1ccd07c" providerId="ADAL" clId="{27B6E805-A4E8-481A-B9B6-9FD063824406}" dt="2024-11-14T16:24:20.827" v="481" actId="6549"/>
          <ac:spMkLst>
            <pc:docMk/>
            <pc:sldMk cId="2680647682" sldId="290"/>
            <ac:spMk id="127" creationId="{5E0B13F4-D97C-74E1-4DE3-5895DDD17782}"/>
          </ac:spMkLst>
        </pc:spChg>
        <pc:spChg chg="mod">
          <ac:chgData name="Amanda Clayton" userId="bd45d00a-0375-4579-a58c-94f9a1ccd07c" providerId="ADAL" clId="{27B6E805-A4E8-481A-B9B6-9FD063824406}" dt="2024-11-13T21:29:29.628" v="396" actId="1037"/>
          <ac:spMkLst>
            <pc:docMk/>
            <pc:sldMk cId="2680647682" sldId="290"/>
            <ac:spMk id="1030" creationId="{F757F92D-88BA-2F6A-F2ED-3108567EDE21}"/>
          </ac:spMkLst>
        </pc:spChg>
        <pc:spChg chg="mod">
          <ac:chgData name="Amanda Clayton" userId="bd45d00a-0375-4579-a58c-94f9a1ccd07c" providerId="ADAL" clId="{27B6E805-A4E8-481A-B9B6-9FD063824406}" dt="2024-11-13T21:29:29.628" v="396" actId="1037"/>
          <ac:spMkLst>
            <pc:docMk/>
            <pc:sldMk cId="2680647682" sldId="290"/>
            <ac:spMk id="1045" creationId="{2CE53B26-CAC4-CF48-D2CA-0F826A6EAA02}"/>
          </ac:spMkLst>
        </pc:spChg>
        <pc:spChg chg="mod">
          <ac:chgData name="Amanda Clayton" userId="bd45d00a-0375-4579-a58c-94f9a1ccd07c" providerId="ADAL" clId="{27B6E805-A4E8-481A-B9B6-9FD063824406}" dt="2024-11-13T19:49:20.856" v="320" actId="165"/>
          <ac:spMkLst>
            <pc:docMk/>
            <pc:sldMk cId="2680647682" sldId="290"/>
            <ac:spMk id="1046" creationId="{DF6A8082-556D-D5B8-64F9-AC8E69EB80ED}"/>
          </ac:spMkLst>
        </pc:spChg>
        <pc:spChg chg="mod">
          <ac:chgData name="Amanda Clayton" userId="bd45d00a-0375-4579-a58c-94f9a1ccd07c" providerId="ADAL" clId="{27B6E805-A4E8-481A-B9B6-9FD063824406}" dt="2024-11-13T19:49:20.856" v="320" actId="165"/>
          <ac:spMkLst>
            <pc:docMk/>
            <pc:sldMk cId="2680647682" sldId="290"/>
            <ac:spMk id="1047" creationId="{03599773-C922-2E3A-DCC7-95FF20DB0EE5}"/>
          </ac:spMkLst>
        </pc:spChg>
        <pc:spChg chg="mod">
          <ac:chgData name="Amanda Clayton" userId="bd45d00a-0375-4579-a58c-94f9a1ccd07c" providerId="ADAL" clId="{27B6E805-A4E8-481A-B9B6-9FD063824406}" dt="2024-11-13T19:49:20.856" v="320" actId="165"/>
          <ac:spMkLst>
            <pc:docMk/>
            <pc:sldMk cId="2680647682" sldId="290"/>
            <ac:spMk id="1049" creationId="{CF2BF2F7-E5C4-F787-3E1E-2EB996DA1B46}"/>
          </ac:spMkLst>
        </pc:spChg>
        <pc:spChg chg="mod">
          <ac:chgData name="Amanda Clayton" userId="bd45d00a-0375-4579-a58c-94f9a1ccd07c" providerId="ADAL" clId="{27B6E805-A4E8-481A-B9B6-9FD063824406}" dt="2024-11-13T19:49:20.856" v="320" actId="165"/>
          <ac:spMkLst>
            <pc:docMk/>
            <pc:sldMk cId="2680647682" sldId="290"/>
            <ac:spMk id="1050" creationId="{7A826562-8DF0-9AD7-582E-1B75EF69216A}"/>
          </ac:spMkLst>
        </pc:spChg>
        <pc:spChg chg="mod">
          <ac:chgData name="Amanda Clayton" userId="bd45d00a-0375-4579-a58c-94f9a1ccd07c" providerId="ADAL" clId="{27B6E805-A4E8-481A-B9B6-9FD063824406}" dt="2024-11-13T19:49:20.856" v="320" actId="165"/>
          <ac:spMkLst>
            <pc:docMk/>
            <pc:sldMk cId="2680647682" sldId="290"/>
            <ac:spMk id="1051" creationId="{8C6C0FD8-4452-0707-80B0-109E96C7F50B}"/>
          </ac:spMkLst>
        </pc:spChg>
        <pc:spChg chg="mod">
          <ac:chgData name="Amanda Clayton" userId="bd45d00a-0375-4579-a58c-94f9a1ccd07c" providerId="ADAL" clId="{27B6E805-A4E8-481A-B9B6-9FD063824406}" dt="2024-11-13T19:49:20.856" v="320" actId="165"/>
          <ac:spMkLst>
            <pc:docMk/>
            <pc:sldMk cId="2680647682" sldId="290"/>
            <ac:spMk id="1052" creationId="{264C1FA7-97FD-A47A-C162-3FB0BFCC1A4F}"/>
          </ac:spMkLst>
        </pc:spChg>
        <pc:spChg chg="mod">
          <ac:chgData name="Amanda Clayton" userId="bd45d00a-0375-4579-a58c-94f9a1ccd07c" providerId="ADAL" clId="{27B6E805-A4E8-481A-B9B6-9FD063824406}" dt="2024-11-13T19:49:20.856" v="320" actId="165"/>
          <ac:spMkLst>
            <pc:docMk/>
            <pc:sldMk cId="2680647682" sldId="290"/>
            <ac:spMk id="1053" creationId="{28140F9A-2EB6-7819-B9B9-E17E77892631}"/>
          </ac:spMkLst>
        </pc:spChg>
        <pc:spChg chg="mod">
          <ac:chgData name="Amanda Clayton" userId="bd45d00a-0375-4579-a58c-94f9a1ccd07c" providerId="ADAL" clId="{27B6E805-A4E8-481A-B9B6-9FD063824406}" dt="2024-11-13T19:49:20.856" v="320" actId="165"/>
          <ac:spMkLst>
            <pc:docMk/>
            <pc:sldMk cId="2680647682" sldId="290"/>
            <ac:spMk id="1054" creationId="{BF06A97E-9AAB-9EEA-6561-35408C9CB478}"/>
          </ac:spMkLst>
        </pc:spChg>
        <pc:spChg chg="mod">
          <ac:chgData name="Amanda Clayton" userId="bd45d00a-0375-4579-a58c-94f9a1ccd07c" providerId="ADAL" clId="{27B6E805-A4E8-481A-B9B6-9FD063824406}" dt="2024-11-13T19:49:20.856" v="320" actId="165"/>
          <ac:spMkLst>
            <pc:docMk/>
            <pc:sldMk cId="2680647682" sldId="290"/>
            <ac:spMk id="1055" creationId="{BB95E808-4F18-34AC-98C2-8A0067447168}"/>
          </ac:spMkLst>
        </pc:spChg>
        <pc:spChg chg="mod">
          <ac:chgData name="Amanda Clayton" userId="bd45d00a-0375-4579-a58c-94f9a1ccd07c" providerId="ADAL" clId="{27B6E805-A4E8-481A-B9B6-9FD063824406}" dt="2024-11-13T19:49:20.856" v="320" actId="165"/>
          <ac:spMkLst>
            <pc:docMk/>
            <pc:sldMk cId="2680647682" sldId="290"/>
            <ac:spMk id="1056" creationId="{9DC962CB-F6C8-18B6-0538-07FA0BA5343B}"/>
          </ac:spMkLst>
        </pc:spChg>
        <pc:spChg chg="mod">
          <ac:chgData name="Amanda Clayton" userId="bd45d00a-0375-4579-a58c-94f9a1ccd07c" providerId="ADAL" clId="{27B6E805-A4E8-481A-B9B6-9FD063824406}" dt="2024-11-13T19:49:20.856" v="320" actId="165"/>
          <ac:spMkLst>
            <pc:docMk/>
            <pc:sldMk cId="2680647682" sldId="290"/>
            <ac:spMk id="1057" creationId="{B881DABA-EC9E-1DCA-0D27-C5D54135253B}"/>
          </ac:spMkLst>
        </pc:spChg>
        <pc:spChg chg="mod">
          <ac:chgData name="Amanda Clayton" userId="bd45d00a-0375-4579-a58c-94f9a1ccd07c" providerId="ADAL" clId="{27B6E805-A4E8-481A-B9B6-9FD063824406}" dt="2024-11-13T19:49:20.856" v="320" actId="165"/>
          <ac:spMkLst>
            <pc:docMk/>
            <pc:sldMk cId="2680647682" sldId="290"/>
            <ac:spMk id="1058" creationId="{FD7568E7-660B-6A3F-A802-54BC66DD75FC}"/>
          </ac:spMkLst>
        </pc:spChg>
        <pc:spChg chg="mod">
          <ac:chgData name="Amanda Clayton" userId="bd45d00a-0375-4579-a58c-94f9a1ccd07c" providerId="ADAL" clId="{27B6E805-A4E8-481A-B9B6-9FD063824406}" dt="2024-11-13T19:49:20.856" v="320" actId="165"/>
          <ac:spMkLst>
            <pc:docMk/>
            <pc:sldMk cId="2680647682" sldId="290"/>
            <ac:spMk id="1059" creationId="{E4E8CEB6-81B1-9709-91AB-53E4E66F3731}"/>
          </ac:spMkLst>
        </pc:spChg>
        <pc:spChg chg="mod">
          <ac:chgData name="Amanda Clayton" userId="bd45d00a-0375-4579-a58c-94f9a1ccd07c" providerId="ADAL" clId="{27B6E805-A4E8-481A-B9B6-9FD063824406}" dt="2024-11-13T19:49:20.856" v="320" actId="165"/>
          <ac:spMkLst>
            <pc:docMk/>
            <pc:sldMk cId="2680647682" sldId="290"/>
            <ac:spMk id="1060" creationId="{D4EF4F9A-843B-D7BC-2381-14119DF8C129}"/>
          </ac:spMkLst>
        </pc:spChg>
        <pc:spChg chg="mod">
          <ac:chgData name="Amanda Clayton" userId="bd45d00a-0375-4579-a58c-94f9a1ccd07c" providerId="ADAL" clId="{27B6E805-A4E8-481A-B9B6-9FD063824406}" dt="2024-11-13T19:49:20.856" v="320" actId="165"/>
          <ac:spMkLst>
            <pc:docMk/>
            <pc:sldMk cId="2680647682" sldId="290"/>
            <ac:spMk id="1061" creationId="{2087A407-2EF5-CCA9-DE49-3F7F757CF4F4}"/>
          </ac:spMkLst>
        </pc:spChg>
        <pc:spChg chg="mod">
          <ac:chgData name="Amanda Clayton" userId="bd45d00a-0375-4579-a58c-94f9a1ccd07c" providerId="ADAL" clId="{27B6E805-A4E8-481A-B9B6-9FD063824406}" dt="2024-11-13T19:49:20.856" v="320" actId="165"/>
          <ac:spMkLst>
            <pc:docMk/>
            <pc:sldMk cId="2680647682" sldId="290"/>
            <ac:spMk id="1062" creationId="{B2F19E53-8E55-B758-2C3F-876103645D63}"/>
          </ac:spMkLst>
        </pc:spChg>
        <pc:spChg chg="mod">
          <ac:chgData name="Amanda Clayton" userId="bd45d00a-0375-4579-a58c-94f9a1ccd07c" providerId="ADAL" clId="{27B6E805-A4E8-481A-B9B6-9FD063824406}" dt="2024-11-13T19:49:20.856" v="320" actId="165"/>
          <ac:spMkLst>
            <pc:docMk/>
            <pc:sldMk cId="2680647682" sldId="290"/>
            <ac:spMk id="1063" creationId="{AA84A6F8-8685-C57B-3D8E-38E97F60D471}"/>
          </ac:spMkLst>
        </pc:spChg>
        <pc:spChg chg="mod">
          <ac:chgData name="Amanda Clayton" userId="bd45d00a-0375-4579-a58c-94f9a1ccd07c" providerId="ADAL" clId="{27B6E805-A4E8-481A-B9B6-9FD063824406}" dt="2024-11-13T19:49:20.856" v="320" actId="165"/>
          <ac:spMkLst>
            <pc:docMk/>
            <pc:sldMk cId="2680647682" sldId="290"/>
            <ac:spMk id="1064" creationId="{592BD167-D234-F7CF-F7BA-C8F065E6CE38}"/>
          </ac:spMkLst>
        </pc:spChg>
        <pc:spChg chg="mod">
          <ac:chgData name="Amanda Clayton" userId="bd45d00a-0375-4579-a58c-94f9a1ccd07c" providerId="ADAL" clId="{27B6E805-A4E8-481A-B9B6-9FD063824406}" dt="2024-11-13T19:49:20.856" v="320" actId="165"/>
          <ac:spMkLst>
            <pc:docMk/>
            <pc:sldMk cId="2680647682" sldId="290"/>
            <ac:spMk id="1065" creationId="{89F97C53-B8F7-AD64-8236-834D2A21A958}"/>
          </ac:spMkLst>
        </pc:spChg>
        <pc:spChg chg="mod">
          <ac:chgData name="Amanda Clayton" userId="bd45d00a-0375-4579-a58c-94f9a1ccd07c" providerId="ADAL" clId="{27B6E805-A4E8-481A-B9B6-9FD063824406}" dt="2024-11-13T19:49:20.856" v="320" actId="165"/>
          <ac:spMkLst>
            <pc:docMk/>
            <pc:sldMk cId="2680647682" sldId="290"/>
            <ac:spMk id="1066" creationId="{1A144783-B20C-9604-58E2-006A715DFA61}"/>
          </ac:spMkLst>
        </pc:spChg>
        <pc:spChg chg="mod">
          <ac:chgData name="Amanda Clayton" userId="bd45d00a-0375-4579-a58c-94f9a1ccd07c" providerId="ADAL" clId="{27B6E805-A4E8-481A-B9B6-9FD063824406}" dt="2024-11-13T19:49:20.856" v="320" actId="165"/>
          <ac:spMkLst>
            <pc:docMk/>
            <pc:sldMk cId="2680647682" sldId="290"/>
            <ac:spMk id="1068" creationId="{ED9639A7-D8CF-BEA7-F16B-6E8F38E746AB}"/>
          </ac:spMkLst>
        </pc:spChg>
        <pc:spChg chg="mod">
          <ac:chgData name="Amanda Clayton" userId="bd45d00a-0375-4579-a58c-94f9a1ccd07c" providerId="ADAL" clId="{27B6E805-A4E8-481A-B9B6-9FD063824406}" dt="2024-11-13T19:49:20.856" v="320" actId="165"/>
          <ac:spMkLst>
            <pc:docMk/>
            <pc:sldMk cId="2680647682" sldId="290"/>
            <ac:spMk id="1069" creationId="{81B31BB8-6494-F255-233D-20D1589484F5}"/>
          </ac:spMkLst>
        </pc:spChg>
        <pc:spChg chg="mod">
          <ac:chgData name="Amanda Clayton" userId="bd45d00a-0375-4579-a58c-94f9a1ccd07c" providerId="ADAL" clId="{27B6E805-A4E8-481A-B9B6-9FD063824406}" dt="2024-11-13T19:49:20.856" v="320" actId="165"/>
          <ac:spMkLst>
            <pc:docMk/>
            <pc:sldMk cId="2680647682" sldId="290"/>
            <ac:spMk id="1070" creationId="{D84A3EBF-B969-45CD-8B90-1D301EEA486C}"/>
          </ac:spMkLst>
        </pc:spChg>
        <pc:spChg chg="mod">
          <ac:chgData name="Amanda Clayton" userId="bd45d00a-0375-4579-a58c-94f9a1ccd07c" providerId="ADAL" clId="{27B6E805-A4E8-481A-B9B6-9FD063824406}" dt="2024-11-13T19:49:20.856" v="320" actId="165"/>
          <ac:spMkLst>
            <pc:docMk/>
            <pc:sldMk cId="2680647682" sldId="290"/>
            <ac:spMk id="1071" creationId="{3B4504EF-7000-646B-9C76-6067CA95F565}"/>
          </ac:spMkLst>
        </pc:spChg>
        <pc:spChg chg="mod">
          <ac:chgData name="Amanda Clayton" userId="bd45d00a-0375-4579-a58c-94f9a1ccd07c" providerId="ADAL" clId="{27B6E805-A4E8-481A-B9B6-9FD063824406}" dt="2024-11-13T19:49:20.856" v="320" actId="165"/>
          <ac:spMkLst>
            <pc:docMk/>
            <pc:sldMk cId="2680647682" sldId="290"/>
            <ac:spMk id="1072" creationId="{E69232B1-621F-854D-01E7-C99104ABDE7D}"/>
          </ac:spMkLst>
        </pc:spChg>
        <pc:spChg chg="mod">
          <ac:chgData name="Amanda Clayton" userId="bd45d00a-0375-4579-a58c-94f9a1ccd07c" providerId="ADAL" clId="{27B6E805-A4E8-481A-B9B6-9FD063824406}" dt="2024-11-13T19:49:20.856" v="320" actId="165"/>
          <ac:spMkLst>
            <pc:docMk/>
            <pc:sldMk cId="2680647682" sldId="290"/>
            <ac:spMk id="1074" creationId="{736609A6-1672-D620-3576-F941C4973C33}"/>
          </ac:spMkLst>
        </pc:spChg>
        <pc:spChg chg="mod">
          <ac:chgData name="Amanda Clayton" userId="bd45d00a-0375-4579-a58c-94f9a1ccd07c" providerId="ADAL" clId="{27B6E805-A4E8-481A-B9B6-9FD063824406}" dt="2024-11-13T19:49:20.856" v="320" actId="165"/>
          <ac:spMkLst>
            <pc:docMk/>
            <pc:sldMk cId="2680647682" sldId="290"/>
            <ac:spMk id="1076" creationId="{AA756918-A812-3D97-A330-C7F440EA05EA}"/>
          </ac:spMkLst>
        </pc:spChg>
        <pc:spChg chg="mod">
          <ac:chgData name="Amanda Clayton" userId="bd45d00a-0375-4579-a58c-94f9a1ccd07c" providerId="ADAL" clId="{27B6E805-A4E8-481A-B9B6-9FD063824406}" dt="2024-11-13T19:49:20.856" v="320" actId="165"/>
          <ac:spMkLst>
            <pc:docMk/>
            <pc:sldMk cId="2680647682" sldId="290"/>
            <ac:spMk id="1077" creationId="{179029BF-2B42-BD22-4F06-592ED9818880}"/>
          </ac:spMkLst>
        </pc:spChg>
        <pc:spChg chg="mod">
          <ac:chgData name="Amanda Clayton" userId="bd45d00a-0375-4579-a58c-94f9a1ccd07c" providerId="ADAL" clId="{27B6E805-A4E8-481A-B9B6-9FD063824406}" dt="2024-11-13T19:49:20.856" v="320" actId="165"/>
          <ac:spMkLst>
            <pc:docMk/>
            <pc:sldMk cId="2680647682" sldId="290"/>
            <ac:spMk id="1078" creationId="{501DFA71-0F03-B508-A0F0-1C7455A62EAE}"/>
          </ac:spMkLst>
        </pc:spChg>
        <pc:spChg chg="mod">
          <ac:chgData name="Amanda Clayton" userId="bd45d00a-0375-4579-a58c-94f9a1ccd07c" providerId="ADAL" clId="{27B6E805-A4E8-481A-B9B6-9FD063824406}" dt="2024-11-13T19:49:20.856" v="320" actId="165"/>
          <ac:spMkLst>
            <pc:docMk/>
            <pc:sldMk cId="2680647682" sldId="290"/>
            <ac:spMk id="1079" creationId="{81DA6387-4846-0493-B8B4-014536843C66}"/>
          </ac:spMkLst>
        </pc:spChg>
        <pc:spChg chg="mod topLvl">
          <ac:chgData name="Amanda Clayton" userId="bd45d00a-0375-4579-a58c-94f9a1ccd07c" providerId="ADAL" clId="{27B6E805-A4E8-481A-B9B6-9FD063824406}" dt="2024-11-13T19:49:20.856" v="320" actId="165"/>
          <ac:spMkLst>
            <pc:docMk/>
            <pc:sldMk cId="2680647682" sldId="290"/>
            <ac:spMk id="1086" creationId="{4CC816AE-A6CC-E796-8E71-7152D8953A3F}"/>
          </ac:spMkLst>
        </pc:spChg>
        <pc:spChg chg="mod">
          <ac:chgData name="Amanda Clayton" userId="bd45d00a-0375-4579-a58c-94f9a1ccd07c" providerId="ADAL" clId="{27B6E805-A4E8-481A-B9B6-9FD063824406}" dt="2024-11-13T19:49:20.856" v="320" actId="165"/>
          <ac:spMkLst>
            <pc:docMk/>
            <pc:sldMk cId="2680647682" sldId="290"/>
            <ac:spMk id="1087" creationId="{53A850C2-0B15-8BBE-86E8-FC3D6B0F1F04}"/>
          </ac:spMkLst>
        </pc:spChg>
        <pc:spChg chg="mod topLvl">
          <ac:chgData name="Amanda Clayton" userId="bd45d00a-0375-4579-a58c-94f9a1ccd07c" providerId="ADAL" clId="{27B6E805-A4E8-481A-B9B6-9FD063824406}" dt="2024-11-13T19:50:06.637" v="390" actId="1038"/>
          <ac:spMkLst>
            <pc:docMk/>
            <pc:sldMk cId="2680647682" sldId="290"/>
            <ac:spMk id="1088" creationId="{F52EC9E1-7A29-E20D-3914-7A858EA3B17E}"/>
          </ac:spMkLst>
        </pc:spChg>
        <pc:spChg chg="mod topLvl">
          <ac:chgData name="Amanda Clayton" userId="bd45d00a-0375-4579-a58c-94f9a1ccd07c" providerId="ADAL" clId="{27B6E805-A4E8-481A-B9B6-9FD063824406}" dt="2024-11-13T19:49:41.327" v="370" actId="1038"/>
          <ac:spMkLst>
            <pc:docMk/>
            <pc:sldMk cId="2680647682" sldId="290"/>
            <ac:spMk id="1089" creationId="{AA919FDB-B3F4-F32A-F2F4-2217438BA0A7}"/>
          </ac:spMkLst>
        </pc:spChg>
        <pc:grpChg chg="del mod">
          <ac:chgData name="Amanda Clayton" userId="bd45d00a-0375-4579-a58c-94f9a1ccd07c" providerId="ADAL" clId="{27B6E805-A4E8-481A-B9B6-9FD063824406}" dt="2024-11-13T16:49:48.560" v="137" actId="165"/>
          <ac:grpSpMkLst>
            <pc:docMk/>
            <pc:sldMk cId="2680647682" sldId="290"/>
            <ac:grpSpMk id="2" creationId="{AA96A98A-1E9D-47BD-2E20-A5B4848F4FF6}"/>
          </ac:grpSpMkLst>
        </pc:grpChg>
        <pc:grpChg chg="del mod">
          <ac:chgData name="Amanda Clayton" userId="bd45d00a-0375-4579-a58c-94f9a1ccd07c" providerId="ADAL" clId="{27B6E805-A4E8-481A-B9B6-9FD063824406}" dt="2024-11-13T16:49:52.745" v="138" actId="165"/>
          <ac:grpSpMkLst>
            <pc:docMk/>
            <pc:sldMk cId="2680647682" sldId="290"/>
            <ac:grpSpMk id="4" creationId="{13B88D52-2B47-8D93-B0F4-541A1DA13EA1}"/>
          </ac:grpSpMkLst>
        </pc:grpChg>
        <pc:grpChg chg="del mod">
          <ac:chgData name="Amanda Clayton" userId="bd45d00a-0375-4579-a58c-94f9a1ccd07c" providerId="ADAL" clId="{27B6E805-A4E8-481A-B9B6-9FD063824406}" dt="2024-11-13T16:50:13.011" v="142" actId="165"/>
          <ac:grpSpMkLst>
            <pc:docMk/>
            <pc:sldMk cId="2680647682" sldId="290"/>
            <ac:grpSpMk id="11" creationId="{A35B5850-0667-9D65-679B-2AC1B555EE4B}"/>
          </ac:grpSpMkLst>
        </pc:grpChg>
        <pc:grpChg chg="del mod ord topLvl">
          <ac:chgData name="Amanda Clayton" userId="bd45d00a-0375-4579-a58c-94f9a1ccd07c" providerId="ADAL" clId="{27B6E805-A4E8-481A-B9B6-9FD063824406}" dt="2024-11-14T16:19:44.833" v="413" actId="165"/>
          <ac:grpSpMkLst>
            <pc:docMk/>
            <pc:sldMk cId="2680647682" sldId="290"/>
            <ac:grpSpMk id="106" creationId="{78EA0214-B033-174A-7DD3-C120C6DB1EE2}"/>
          </ac:grpSpMkLst>
        </pc:grpChg>
        <pc:grpChg chg="mod topLvl">
          <ac:chgData name="Amanda Clayton" userId="bd45d00a-0375-4579-a58c-94f9a1ccd07c" providerId="ADAL" clId="{27B6E805-A4E8-481A-B9B6-9FD063824406}" dt="2024-11-14T16:21:06.427" v="430" actId="1076"/>
          <ac:grpSpMkLst>
            <pc:docMk/>
            <pc:sldMk cId="2680647682" sldId="290"/>
            <ac:grpSpMk id="110" creationId="{779105DF-F99B-4008-B019-4A3408608073}"/>
          </ac:grpSpMkLst>
        </pc:grpChg>
        <pc:grpChg chg="mod topLvl">
          <ac:chgData name="Amanda Clayton" userId="bd45d00a-0375-4579-a58c-94f9a1ccd07c" providerId="ADAL" clId="{27B6E805-A4E8-481A-B9B6-9FD063824406}" dt="2024-11-14T16:24:41.794" v="493" actId="1035"/>
          <ac:grpSpMkLst>
            <pc:docMk/>
            <pc:sldMk cId="2680647682" sldId="290"/>
            <ac:grpSpMk id="118" creationId="{6799F6CF-0AAF-A3C0-79DE-7AD93C6B424C}"/>
          </ac:grpSpMkLst>
        </pc:grpChg>
        <pc:grpChg chg="mod">
          <ac:chgData name="Amanda Clayton" userId="bd45d00a-0375-4579-a58c-94f9a1ccd07c" providerId="ADAL" clId="{27B6E805-A4E8-481A-B9B6-9FD063824406}" dt="2024-11-13T19:49:20.856" v="320" actId="165"/>
          <ac:grpSpMkLst>
            <pc:docMk/>
            <pc:sldMk cId="2680647682" sldId="290"/>
            <ac:grpSpMk id="124" creationId="{C0B7EF9E-0775-50E1-AF3F-4AE73042DF19}"/>
          </ac:grpSpMkLst>
        </pc:grpChg>
        <pc:grpChg chg="mod">
          <ac:chgData name="Amanda Clayton" userId="bd45d00a-0375-4579-a58c-94f9a1ccd07c" providerId="ADAL" clId="{27B6E805-A4E8-481A-B9B6-9FD063824406}" dt="2024-11-13T19:49:20.856" v="320" actId="165"/>
          <ac:grpSpMkLst>
            <pc:docMk/>
            <pc:sldMk cId="2680647682" sldId="290"/>
            <ac:grpSpMk id="1067" creationId="{3DC052B6-6B35-E831-A3E4-71B10F910674}"/>
          </ac:grpSpMkLst>
        </pc:grpChg>
        <pc:grpChg chg="mod">
          <ac:chgData name="Amanda Clayton" userId="bd45d00a-0375-4579-a58c-94f9a1ccd07c" providerId="ADAL" clId="{27B6E805-A4E8-481A-B9B6-9FD063824406}" dt="2024-11-13T19:49:20.856" v="320" actId="165"/>
          <ac:grpSpMkLst>
            <pc:docMk/>
            <pc:sldMk cId="2680647682" sldId="290"/>
            <ac:grpSpMk id="1080" creationId="{F36E7461-293B-0D4B-6232-0DBDCD3249EC}"/>
          </ac:grpSpMkLst>
        </pc:grpChg>
        <pc:grpChg chg="mod topLvl">
          <ac:chgData name="Amanda Clayton" userId="bd45d00a-0375-4579-a58c-94f9a1ccd07c" providerId="ADAL" clId="{27B6E805-A4E8-481A-B9B6-9FD063824406}" dt="2024-11-13T19:49:20.856" v="320" actId="165"/>
          <ac:grpSpMkLst>
            <pc:docMk/>
            <pc:sldMk cId="2680647682" sldId="290"/>
            <ac:grpSpMk id="1081" creationId="{3D620ECC-D0E3-3A61-E713-AC38547A96A8}"/>
          </ac:grpSpMkLst>
        </pc:grpChg>
        <pc:grpChg chg="del">
          <ac:chgData name="Amanda Clayton" userId="bd45d00a-0375-4579-a58c-94f9a1ccd07c" providerId="ADAL" clId="{27B6E805-A4E8-481A-B9B6-9FD063824406}" dt="2024-11-13T19:49:20.856" v="320" actId="165"/>
          <ac:grpSpMkLst>
            <pc:docMk/>
            <pc:sldMk cId="2680647682" sldId="290"/>
            <ac:grpSpMk id="1082" creationId="{3F9CDC4F-F14F-6F8B-5B73-F93BCD820F28}"/>
          </ac:grpSpMkLst>
        </pc:grpChg>
        <pc:picChg chg="add mod">
          <ac:chgData name="Amanda Clayton" userId="bd45d00a-0375-4579-a58c-94f9a1ccd07c" providerId="ADAL" clId="{27B6E805-A4E8-481A-B9B6-9FD063824406}" dt="2024-11-14T16:21:29.540" v="433" actId="1076"/>
          <ac:picMkLst>
            <pc:docMk/>
            <pc:sldMk cId="2680647682" sldId="290"/>
            <ac:picMk id="2" creationId="{C47719FF-5DFB-7BB2-1143-5AB01B25662B}"/>
          </ac:picMkLst>
        </pc:picChg>
        <pc:picChg chg="del mod">
          <ac:chgData name="Amanda Clayton" userId="bd45d00a-0375-4579-a58c-94f9a1ccd07c" providerId="ADAL" clId="{27B6E805-A4E8-481A-B9B6-9FD063824406}" dt="2024-11-14T16:20:58.969" v="429" actId="478"/>
          <ac:picMkLst>
            <pc:docMk/>
            <pc:sldMk cId="2680647682" sldId="290"/>
            <ac:picMk id="9" creationId="{4BDD0D51-1F4B-BCA5-A798-C0E440B040AC}"/>
          </ac:picMkLst>
        </pc:picChg>
        <pc:picChg chg="add mod modCrop">
          <ac:chgData name="Amanda Clayton" userId="bd45d00a-0375-4579-a58c-94f9a1ccd07c" providerId="ADAL" clId="{27B6E805-A4E8-481A-B9B6-9FD063824406}" dt="2024-11-13T18:57:23.178" v="219" actId="12788"/>
          <ac:picMkLst>
            <pc:docMk/>
            <pc:sldMk cId="2680647682" sldId="290"/>
            <ac:picMk id="19" creationId="{42DB8862-22E6-8E20-F0F7-586A8BC6C301}"/>
          </ac:picMkLst>
        </pc:picChg>
        <pc:picChg chg="mod">
          <ac:chgData name="Amanda Clayton" userId="bd45d00a-0375-4579-a58c-94f9a1ccd07c" providerId="ADAL" clId="{27B6E805-A4E8-481A-B9B6-9FD063824406}" dt="2024-11-13T18:57:46.020" v="225" actId="1037"/>
          <ac:picMkLst>
            <pc:docMk/>
            <pc:sldMk cId="2680647682" sldId="290"/>
            <ac:picMk id="29" creationId="{2A3DB938-9584-BD3D-626C-5FEBF8086389}"/>
          </ac:picMkLst>
        </pc:picChg>
        <pc:picChg chg="mod topLvl">
          <ac:chgData name="Amanda Clayton" userId="bd45d00a-0375-4579-a58c-94f9a1ccd07c" providerId="ADAL" clId="{27B6E805-A4E8-481A-B9B6-9FD063824406}" dt="2024-11-13T18:57:39.989" v="222" actId="12788"/>
          <ac:picMkLst>
            <pc:docMk/>
            <pc:sldMk cId="2680647682" sldId="290"/>
            <ac:picMk id="30" creationId="{924788AD-AD65-6880-C748-7354BAD5E138}"/>
          </ac:picMkLst>
        </pc:picChg>
        <pc:picChg chg="mod topLvl">
          <ac:chgData name="Amanda Clayton" userId="bd45d00a-0375-4579-a58c-94f9a1ccd07c" providerId="ADAL" clId="{27B6E805-A4E8-481A-B9B6-9FD063824406}" dt="2024-11-13T18:57:34.142" v="221" actId="12788"/>
          <ac:picMkLst>
            <pc:docMk/>
            <pc:sldMk cId="2680647682" sldId="290"/>
            <ac:picMk id="31" creationId="{7742306A-F9EF-3EB8-5FB1-E8751A2332B5}"/>
          </ac:picMkLst>
        </pc:picChg>
        <pc:picChg chg="add mod modCrop">
          <ac:chgData name="Amanda Clayton" userId="bd45d00a-0375-4579-a58c-94f9a1ccd07c" providerId="ADAL" clId="{27B6E805-A4E8-481A-B9B6-9FD063824406}" dt="2024-11-13T18:57:58.748" v="227" actId="18131"/>
          <ac:picMkLst>
            <pc:docMk/>
            <pc:sldMk cId="2680647682" sldId="290"/>
            <ac:picMk id="34" creationId="{C20A4E79-B594-0B11-99DA-8E34D73532EE}"/>
          </ac:picMkLst>
        </pc:picChg>
        <pc:picChg chg="mod">
          <ac:chgData name="Amanda Clayton" userId="bd45d00a-0375-4579-a58c-94f9a1ccd07c" providerId="ADAL" clId="{27B6E805-A4E8-481A-B9B6-9FD063824406}" dt="2024-11-13T16:48:07.805" v="86" actId="1036"/>
          <ac:picMkLst>
            <pc:docMk/>
            <pc:sldMk cId="2680647682" sldId="290"/>
            <ac:picMk id="39" creationId="{2CBE68B4-DA14-DBC6-B08C-0C3C96F5CAC8}"/>
          </ac:picMkLst>
        </pc:picChg>
        <pc:picChg chg="mod">
          <ac:chgData name="Amanda Clayton" userId="bd45d00a-0375-4579-a58c-94f9a1ccd07c" providerId="ADAL" clId="{27B6E805-A4E8-481A-B9B6-9FD063824406}" dt="2024-11-13T16:48:13.979" v="98" actId="1036"/>
          <ac:picMkLst>
            <pc:docMk/>
            <pc:sldMk cId="2680647682" sldId="290"/>
            <ac:picMk id="44" creationId="{286F0F79-F1BD-C812-8D3F-3678DE0A1504}"/>
          </ac:picMkLst>
        </pc:picChg>
        <pc:picChg chg="mod">
          <ac:chgData name="Amanda Clayton" userId="bd45d00a-0375-4579-a58c-94f9a1ccd07c" providerId="ADAL" clId="{27B6E805-A4E8-481A-B9B6-9FD063824406}" dt="2024-11-13T16:48:13.979" v="98" actId="1036"/>
          <ac:picMkLst>
            <pc:docMk/>
            <pc:sldMk cId="2680647682" sldId="290"/>
            <ac:picMk id="45" creationId="{F1AAC66F-1C8D-B2A5-3DD6-4B9660A15610}"/>
          </ac:picMkLst>
        </pc:picChg>
        <pc:picChg chg="mod">
          <ac:chgData name="Amanda Clayton" userId="bd45d00a-0375-4579-a58c-94f9a1ccd07c" providerId="ADAL" clId="{27B6E805-A4E8-481A-B9B6-9FD063824406}" dt="2024-11-13T16:48:07.805" v="86" actId="1036"/>
          <ac:picMkLst>
            <pc:docMk/>
            <pc:sldMk cId="2680647682" sldId="290"/>
            <ac:picMk id="46" creationId="{5EA875CA-7960-758A-B456-9A64A199FFAB}"/>
          </ac:picMkLst>
        </pc:picChg>
        <pc:picChg chg="mod">
          <ac:chgData name="Amanda Clayton" userId="bd45d00a-0375-4579-a58c-94f9a1ccd07c" providerId="ADAL" clId="{27B6E805-A4E8-481A-B9B6-9FD063824406}" dt="2024-11-13T16:48:07.805" v="86" actId="1036"/>
          <ac:picMkLst>
            <pc:docMk/>
            <pc:sldMk cId="2680647682" sldId="290"/>
            <ac:picMk id="47" creationId="{BE8ABA76-A35A-633B-85AB-DE2B530722F0}"/>
          </ac:picMkLst>
        </pc:picChg>
        <pc:picChg chg="del mod topLvl">
          <ac:chgData name="Amanda Clayton" userId="bd45d00a-0375-4579-a58c-94f9a1ccd07c" providerId="ADAL" clId="{27B6E805-A4E8-481A-B9B6-9FD063824406}" dt="2024-11-13T18:55:14.043" v="184" actId="478"/>
          <ac:picMkLst>
            <pc:docMk/>
            <pc:sldMk cId="2680647682" sldId="290"/>
            <ac:picMk id="48" creationId="{4BB09748-D319-425F-EF48-700DC95EB519}"/>
          </ac:picMkLst>
        </pc:picChg>
        <pc:picChg chg="del mod topLvl">
          <ac:chgData name="Amanda Clayton" userId="bd45d00a-0375-4579-a58c-94f9a1ccd07c" providerId="ADAL" clId="{27B6E805-A4E8-481A-B9B6-9FD063824406}" dt="2024-11-13T18:55:11.237" v="182" actId="478"/>
          <ac:picMkLst>
            <pc:docMk/>
            <pc:sldMk cId="2680647682" sldId="290"/>
            <ac:picMk id="49" creationId="{3169B797-0E22-92A5-293C-8A993003F22D}"/>
          </ac:picMkLst>
        </pc:picChg>
        <pc:picChg chg="del mod">
          <ac:chgData name="Amanda Clayton" userId="bd45d00a-0375-4579-a58c-94f9a1ccd07c" providerId="ADAL" clId="{27B6E805-A4E8-481A-B9B6-9FD063824406}" dt="2024-11-13T18:55:08.717" v="180" actId="478"/>
          <ac:picMkLst>
            <pc:docMk/>
            <pc:sldMk cId="2680647682" sldId="290"/>
            <ac:picMk id="50" creationId="{8FFC2598-0F52-41A6-8765-F3212E964554}"/>
          </ac:picMkLst>
        </pc:picChg>
        <pc:picChg chg="del mod topLvl">
          <ac:chgData name="Amanda Clayton" userId="bd45d00a-0375-4579-a58c-94f9a1ccd07c" providerId="ADAL" clId="{27B6E805-A4E8-481A-B9B6-9FD063824406}" dt="2024-11-13T18:55:06.477" v="179" actId="478"/>
          <ac:picMkLst>
            <pc:docMk/>
            <pc:sldMk cId="2680647682" sldId="290"/>
            <ac:picMk id="51" creationId="{E4AB69F0-4869-8421-FB54-7CDC3E27B44B}"/>
          </ac:picMkLst>
        </pc:picChg>
        <pc:picChg chg="add mod modCrop">
          <ac:chgData name="Amanda Clayton" userId="bd45d00a-0375-4579-a58c-94f9a1ccd07c" providerId="ADAL" clId="{27B6E805-A4E8-481A-B9B6-9FD063824406}" dt="2024-11-13T18:58:06.439" v="229" actId="18131"/>
          <ac:picMkLst>
            <pc:docMk/>
            <pc:sldMk cId="2680647682" sldId="290"/>
            <ac:picMk id="59" creationId="{B5EB040D-EC67-E6FE-B75C-0C7CB14DD93F}"/>
          </ac:picMkLst>
        </pc:picChg>
        <pc:picChg chg="mod">
          <ac:chgData name="Amanda Clayton" userId="bd45d00a-0375-4579-a58c-94f9a1ccd07c" providerId="ADAL" clId="{27B6E805-A4E8-481A-B9B6-9FD063824406}" dt="2024-11-14T16:22:30.767" v="456" actId="12788"/>
          <ac:picMkLst>
            <pc:docMk/>
            <pc:sldMk cId="2680647682" sldId="290"/>
            <ac:picMk id="72" creationId="{168FAACE-D388-E5ED-798C-CBE849633151}"/>
          </ac:picMkLst>
        </pc:picChg>
        <pc:picChg chg="mod">
          <ac:chgData name="Amanda Clayton" userId="bd45d00a-0375-4579-a58c-94f9a1ccd07c" providerId="ADAL" clId="{27B6E805-A4E8-481A-B9B6-9FD063824406}" dt="2024-11-14T16:22:45.333" v="461" actId="1038"/>
          <ac:picMkLst>
            <pc:docMk/>
            <pc:sldMk cId="2680647682" sldId="290"/>
            <ac:picMk id="73" creationId="{DE839D34-02F1-C3DB-EAA8-59D539939D44}"/>
          </ac:picMkLst>
        </pc:picChg>
        <pc:picChg chg="mod">
          <ac:chgData name="Amanda Clayton" userId="bd45d00a-0375-4579-a58c-94f9a1ccd07c" providerId="ADAL" clId="{27B6E805-A4E8-481A-B9B6-9FD063824406}" dt="2024-11-14T16:22:59.867" v="462" actId="12788"/>
          <ac:picMkLst>
            <pc:docMk/>
            <pc:sldMk cId="2680647682" sldId="290"/>
            <ac:picMk id="74" creationId="{7D837494-EE5C-619A-F0B7-1DB7FC54F8D5}"/>
          </ac:picMkLst>
        </pc:picChg>
        <pc:picChg chg="mod">
          <ac:chgData name="Amanda Clayton" userId="bd45d00a-0375-4579-a58c-94f9a1ccd07c" providerId="ADAL" clId="{27B6E805-A4E8-481A-B9B6-9FD063824406}" dt="2024-11-14T16:22:30.767" v="456" actId="12788"/>
          <ac:picMkLst>
            <pc:docMk/>
            <pc:sldMk cId="2680647682" sldId="290"/>
            <ac:picMk id="81" creationId="{99E39753-7578-F7FE-1ECA-608FD583DD38}"/>
          </ac:picMkLst>
        </pc:picChg>
        <pc:picChg chg="mod">
          <ac:chgData name="Amanda Clayton" userId="bd45d00a-0375-4579-a58c-94f9a1ccd07c" providerId="ADAL" clId="{27B6E805-A4E8-481A-B9B6-9FD063824406}" dt="2024-11-14T16:22:45.333" v="461" actId="1038"/>
          <ac:picMkLst>
            <pc:docMk/>
            <pc:sldMk cId="2680647682" sldId="290"/>
            <ac:picMk id="82" creationId="{06C4BF30-F29A-EFED-F3E1-9CC06083280A}"/>
          </ac:picMkLst>
        </pc:picChg>
        <pc:picChg chg="add mod modCrop">
          <ac:chgData name="Amanda Clayton" userId="bd45d00a-0375-4579-a58c-94f9a1ccd07c" providerId="ADAL" clId="{27B6E805-A4E8-481A-B9B6-9FD063824406}" dt="2024-11-13T18:57:34.142" v="221" actId="12788"/>
          <ac:picMkLst>
            <pc:docMk/>
            <pc:sldMk cId="2680647682" sldId="290"/>
            <ac:picMk id="83" creationId="{30E5F58D-9293-24EC-1073-597538E01440}"/>
          </ac:picMkLst>
        </pc:picChg>
        <pc:picChg chg="mod topLvl">
          <ac:chgData name="Amanda Clayton" userId="bd45d00a-0375-4579-a58c-94f9a1ccd07c" providerId="ADAL" clId="{27B6E805-A4E8-481A-B9B6-9FD063824406}" dt="2024-11-13T18:57:23.178" v="219" actId="12788"/>
          <ac:picMkLst>
            <pc:docMk/>
            <pc:sldMk cId="2680647682" sldId="290"/>
            <ac:picMk id="84" creationId="{F1E1553D-01F0-B5C7-82C4-3ADFFC15BE3E}"/>
          </ac:picMkLst>
        </pc:picChg>
        <pc:picChg chg="mod">
          <ac:chgData name="Amanda Clayton" userId="bd45d00a-0375-4579-a58c-94f9a1ccd07c" providerId="ADAL" clId="{27B6E805-A4E8-481A-B9B6-9FD063824406}" dt="2024-11-14T16:19:44.833" v="413" actId="165"/>
          <ac:picMkLst>
            <pc:docMk/>
            <pc:sldMk cId="2680647682" sldId="290"/>
            <ac:picMk id="117" creationId="{27730DB3-1A03-659A-7FF2-BFE1FFC5EAC4}"/>
          </ac:picMkLst>
        </pc:picChg>
        <pc:picChg chg="mod">
          <ac:chgData name="Amanda Clayton" userId="bd45d00a-0375-4579-a58c-94f9a1ccd07c" providerId="ADAL" clId="{27B6E805-A4E8-481A-B9B6-9FD063824406}" dt="2024-11-13T19:49:20.856" v="320" actId="165"/>
          <ac:picMkLst>
            <pc:docMk/>
            <pc:sldMk cId="2680647682" sldId="290"/>
            <ac:picMk id="120" creationId="{AC9C8969-2B8B-55AB-8C1C-CAC301A2236F}"/>
          </ac:picMkLst>
        </pc:picChg>
        <pc:picChg chg="mod">
          <ac:chgData name="Amanda Clayton" userId="bd45d00a-0375-4579-a58c-94f9a1ccd07c" providerId="ADAL" clId="{27B6E805-A4E8-481A-B9B6-9FD063824406}" dt="2024-11-14T16:22:59.867" v="462" actId="12788"/>
          <ac:picMkLst>
            <pc:docMk/>
            <pc:sldMk cId="2680647682" sldId="290"/>
            <ac:picMk id="123" creationId="{1E526C71-0BDB-925B-8D10-3EE37AF21480}"/>
          </ac:picMkLst>
        </pc:picChg>
        <pc:picChg chg="mod topLvl">
          <ac:chgData name="Amanda Clayton" userId="bd45d00a-0375-4579-a58c-94f9a1ccd07c" providerId="ADAL" clId="{27B6E805-A4E8-481A-B9B6-9FD063824406}" dt="2024-11-13T19:49:20.856" v="320" actId="165"/>
          <ac:picMkLst>
            <pc:docMk/>
            <pc:sldMk cId="2680647682" sldId="290"/>
            <ac:picMk id="126" creationId="{E97424FD-D1A0-0F96-7EAA-80EBB638C92C}"/>
          </ac:picMkLst>
        </pc:picChg>
        <pc:picChg chg="mod">
          <ac:chgData name="Amanda Clayton" userId="bd45d00a-0375-4579-a58c-94f9a1ccd07c" providerId="ADAL" clId="{27B6E805-A4E8-481A-B9B6-9FD063824406}" dt="2024-11-13T19:49:20.856" v="320" actId="165"/>
          <ac:picMkLst>
            <pc:docMk/>
            <pc:sldMk cId="2680647682" sldId="290"/>
            <ac:picMk id="1044" creationId="{FF258BD3-7B70-DDE5-0DF8-9838F7F2FA20}"/>
          </ac:picMkLst>
        </pc:picChg>
        <pc:picChg chg="mod">
          <ac:chgData name="Amanda Clayton" userId="bd45d00a-0375-4579-a58c-94f9a1ccd07c" providerId="ADAL" clId="{27B6E805-A4E8-481A-B9B6-9FD063824406}" dt="2024-11-13T19:49:20.856" v="320" actId="165"/>
          <ac:picMkLst>
            <pc:docMk/>
            <pc:sldMk cId="2680647682" sldId="290"/>
            <ac:picMk id="1048" creationId="{D62F3714-E023-C217-436C-64E849D33DBB}"/>
          </ac:picMkLst>
        </pc:picChg>
        <pc:cxnChg chg="mod">
          <ac:chgData name="Amanda Clayton" userId="bd45d00a-0375-4579-a58c-94f9a1ccd07c" providerId="ADAL" clId="{27B6E805-A4E8-481A-B9B6-9FD063824406}" dt="2024-11-13T19:49:20.856" v="320" actId="165"/>
          <ac:cxnSpMkLst>
            <pc:docMk/>
            <pc:sldMk cId="2680647682" sldId="290"/>
            <ac:cxnSpMk id="1073" creationId="{226B6618-3C94-765B-12CA-B5688E1ADFD7}"/>
          </ac:cxnSpMkLst>
        </pc:cxnChg>
        <pc:cxnChg chg="mod">
          <ac:chgData name="Amanda Clayton" userId="bd45d00a-0375-4579-a58c-94f9a1ccd07c" providerId="ADAL" clId="{27B6E805-A4E8-481A-B9B6-9FD063824406}" dt="2024-11-13T19:49:20.856" v="320" actId="165"/>
          <ac:cxnSpMkLst>
            <pc:docMk/>
            <pc:sldMk cId="2680647682" sldId="290"/>
            <ac:cxnSpMk id="1075" creationId="{7241A7F2-713B-C8C5-EA0E-61C3E599EDB4}"/>
          </ac:cxnSpMkLst>
        </pc:cxnChg>
      </pc:sldChg>
    </pc:docChg>
  </pc:docChgLst>
  <pc:docChgLst>
    <pc:chgData name="Cai, Xia (LARC-E3)" userId="f9c25d30-4701-47ef-ac6b-4ceee25d5e9d" providerId="ADAL" clId="{4915A9EB-D4EF-4064-AC13-170B9799BC01}"/>
    <pc:docChg chg="undo custSel modSld">
      <pc:chgData name="Cai, Xia (LARC-E3)" userId="f9c25d30-4701-47ef-ac6b-4ceee25d5e9d" providerId="ADAL" clId="{4915A9EB-D4EF-4064-AC13-170B9799BC01}" dt="2024-11-13T18:46:01.630" v="275" actId="20577"/>
      <pc:docMkLst>
        <pc:docMk/>
      </pc:docMkLst>
      <pc:sldChg chg="modSp mod">
        <pc:chgData name="Cai, Xia (LARC-E3)" userId="f9c25d30-4701-47ef-ac6b-4ceee25d5e9d" providerId="ADAL" clId="{4915A9EB-D4EF-4064-AC13-170B9799BC01}" dt="2024-11-13T18:46:01.630" v="275" actId="20577"/>
        <pc:sldMkLst>
          <pc:docMk/>
          <pc:sldMk cId="2680647682" sldId="290"/>
        </pc:sldMkLst>
        <pc:spChg chg="mod">
          <ac:chgData name="Cai, Xia (LARC-E3)" userId="f9c25d30-4701-47ef-ac6b-4ceee25d5e9d" providerId="ADAL" clId="{4915A9EB-D4EF-4064-AC13-170B9799BC01}" dt="2024-11-13T18:34:49.176" v="195" actId="20577"/>
          <ac:spMkLst>
            <pc:docMk/>
            <pc:sldMk cId="2680647682" sldId="290"/>
            <ac:spMk id="5" creationId="{773BA4E7-1766-23B7-6E28-BEB30D5C92BB}"/>
          </ac:spMkLst>
        </pc:spChg>
        <pc:spChg chg="mod">
          <ac:chgData name="Cai, Xia (LARC-E3)" userId="f9c25d30-4701-47ef-ac6b-4ceee25d5e9d" providerId="ADAL" clId="{4915A9EB-D4EF-4064-AC13-170B9799BC01}" dt="2024-11-13T18:37:08.244" v="199" actId="20577"/>
          <ac:spMkLst>
            <pc:docMk/>
            <pc:sldMk cId="2680647682" sldId="290"/>
            <ac:spMk id="7" creationId="{E6DD4A7D-FE1C-C8BA-EA24-EA828A8C7421}"/>
          </ac:spMkLst>
        </pc:spChg>
        <pc:spChg chg="mod">
          <ac:chgData name="Cai, Xia (LARC-E3)" userId="f9c25d30-4701-47ef-ac6b-4ceee25d5e9d" providerId="ADAL" clId="{4915A9EB-D4EF-4064-AC13-170B9799BC01}" dt="2024-11-13T18:46:01.630" v="275" actId="20577"/>
          <ac:spMkLst>
            <pc:docMk/>
            <pc:sldMk cId="2680647682" sldId="290"/>
            <ac:spMk id="17" creationId="{B0A47A00-F936-566C-D1E0-3FE3DE058382}"/>
          </ac:spMkLst>
        </pc:spChg>
        <pc:spChg chg="mod">
          <ac:chgData name="Cai, Xia (LARC-E3)" userId="f9c25d30-4701-47ef-ac6b-4ceee25d5e9d" providerId="ADAL" clId="{4915A9EB-D4EF-4064-AC13-170B9799BC01}" dt="2024-11-13T18:26:15.767" v="161" actId="20577"/>
          <ac:spMkLst>
            <pc:docMk/>
            <pc:sldMk cId="2680647682" sldId="290"/>
            <ac:spMk id="71" creationId="{72E374A7-9327-F667-457A-70AF6C26BBD5}"/>
          </ac:spMkLst>
        </pc:spChg>
        <pc:spChg chg="mod">
          <ac:chgData name="Cai, Xia (LARC-E3)" userId="f9c25d30-4701-47ef-ac6b-4ceee25d5e9d" providerId="ADAL" clId="{4915A9EB-D4EF-4064-AC13-170B9799BC01}" dt="2024-11-13T18:26:57.207" v="169" actId="1035"/>
          <ac:spMkLst>
            <pc:docMk/>
            <pc:sldMk cId="2680647682" sldId="290"/>
            <ac:spMk id="75" creationId="{E9EBBEAC-2F41-C50F-2194-F2AE61578EEE}"/>
          </ac:spMkLst>
        </pc:spChg>
        <pc:picChg chg="mod">
          <ac:chgData name="Cai, Xia (LARC-E3)" userId="f9c25d30-4701-47ef-ac6b-4ceee25d5e9d" providerId="ADAL" clId="{4915A9EB-D4EF-4064-AC13-170B9799BC01}" dt="2024-11-13T18:27:43.459" v="185" actId="14100"/>
          <ac:picMkLst>
            <pc:docMk/>
            <pc:sldMk cId="2680647682" sldId="290"/>
            <ac:picMk id="74" creationId="{7D837494-EE5C-619A-F0B7-1DB7FC54F8D5}"/>
          </ac:picMkLst>
        </pc:picChg>
        <pc:picChg chg="mod">
          <ac:chgData name="Cai, Xia (LARC-E3)" userId="f9c25d30-4701-47ef-ac6b-4ceee25d5e9d" providerId="ADAL" clId="{4915A9EB-D4EF-4064-AC13-170B9799BC01}" dt="2024-11-13T18:28:07.510" v="187" actId="14100"/>
          <ac:picMkLst>
            <pc:docMk/>
            <pc:sldMk cId="2680647682" sldId="290"/>
            <ac:picMk id="81" creationId="{99E39753-7578-F7FE-1ECA-608FD583DD38}"/>
          </ac:picMkLst>
        </pc:picChg>
        <pc:picChg chg="mod">
          <ac:chgData name="Cai, Xia (LARC-E3)" userId="f9c25d30-4701-47ef-ac6b-4ceee25d5e9d" providerId="ADAL" clId="{4915A9EB-D4EF-4064-AC13-170B9799BC01}" dt="2024-11-13T18:28:02.468" v="186" actId="14100"/>
          <ac:picMkLst>
            <pc:docMk/>
            <pc:sldMk cId="2680647682" sldId="290"/>
            <ac:picMk id="82" creationId="{06C4BF30-F29A-EFED-F3E1-9CC06083280A}"/>
          </ac:picMkLst>
        </pc:picChg>
        <pc:picChg chg="mod">
          <ac:chgData name="Cai, Xia (LARC-E3)" userId="f9c25d30-4701-47ef-ac6b-4ceee25d5e9d" providerId="ADAL" clId="{4915A9EB-D4EF-4064-AC13-170B9799BC01}" dt="2024-11-13T18:27:20.676" v="180" actId="1035"/>
          <ac:picMkLst>
            <pc:docMk/>
            <pc:sldMk cId="2680647682" sldId="290"/>
            <ac:picMk id="123" creationId="{1E526C71-0BDB-925B-8D10-3EE37AF214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BA30F95-6DE0-4645-A35B-EBF94E3830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4E4F310-8EDA-4E5B-9D2A-ECDAB675EA8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0D43FA0-962B-44DB-B485-8C7CB4CC3BEF}" type="datetimeFigureOut">
              <a:rPr lang="en-US" smtClean="0"/>
              <a:t>11/14/2024</a:t>
            </a:fld>
            <a:endParaRPr lang="en-US"/>
          </a:p>
        </p:txBody>
      </p:sp>
      <p:sp>
        <p:nvSpPr>
          <p:cNvPr id="4" name="Footer Placeholder 3">
            <a:extLst>
              <a:ext uri="{FF2B5EF4-FFF2-40B4-BE49-F238E27FC236}">
                <a16:creationId xmlns:a16="http://schemas.microsoft.com/office/drawing/2014/main" id="{AF14E4EB-4AD3-45E9-A4B1-C1A36188A85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5843508-7985-4F58-B93B-78BA1AE70CD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BAB051-B52A-4D88-B681-DCE3F7753CB8}" type="slidenum">
              <a:rPr lang="en-US" smtClean="0"/>
              <a:t>‹#›</a:t>
            </a:fld>
            <a:endParaRPr lang="en-US"/>
          </a:p>
        </p:txBody>
      </p:sp>
    </p:spTree>
    <p:extLst>
      <p:ext uri="{BB962C8B-B14F-4D97-AF65-F5344CB8AC3E}">
        <p14:creationId xmlns:p14="http://schemas.microsoft.com/office/powerpoint/2010/main" val="211390838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svg>
</file>

<file path=ppt/media/image11.png>
</file>

<file path=ppt/media/image12.png>
</file>

<file path=ppt/media/image13.png>
</file>

<file path=ppt/media/image14.png>
</file>

<file path=ppt/media/image15.png>
</file>

<file path=ppt/media/image16.jpeg>
</file>

<file path=ppt/media/image17.jpeg>
</file>

<file path=ppt/media/image18.gif>
</file>

<file path=ppt/media/image19.png>
</file>

<file path=ppt/media/image2.png>
</file>

<file path=ppt/media/image20.png>
</file>

<file path=ppt/media/image21.png>
</file>

<file path=ppt/media/image22.jpeg>
</file>

<file path=ppt/media/image23.jpg>
</file>

<file path=ppt/media/image24.JPG>
</file>

<file path=ppt/media/image25.jpeg>
</file>

<file path=ppt/media/image26.jpg>
</file>

<file path=ppt/media/image27.pn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E61DB3-DD25-4C00-A9A8-4442B2C215F8}" type="datetimeFigureOut">
              <a:rPr lang="en-US" smtClean="0"/>
              <a:t>11/14/2024</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5278AE-5FD8-42EA-BE75-6A373D076E0F}" type="slidenum">
              <a:rPr lang="en-US" smtClean="0"/>
              <a:t>‹#›</a:t>
            </a:fld>
            <a:endParaRPr lang="en-US"/>
          </a:p>
        </p:txBody>
      </p:sp>
    </p:spTree>
    <p:extLst>
      <p:ext uri="{BB962C8B-B14F-4D97-AF65-F5344CB8AC3E}">
        <p14:creationId xmlns:p14="http://schemas.microsoft.com/office/powerpoint/2010/main" val="31838473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95278AE-5FD8-42EA-BE75-6A373D076E0F}" type="slidenum">
              <a:rPr lang="en-US" smtClean="0"/>
              <a:t>1</a:t>
            </a:fld>
            <a:endParaRPr lang="en-US"/>
          </a:p>
        </p:txBody>
      </p:sp>
    </p:spTree>
    <p:extLst>
      <p:ext uri="{BB962C8B-B14F-4D97-AF65-F5344CB8AC3E}">
        <p14:creationId xmlns:p14="http://schemas.microsoft.com/office/powerpoint/2010/main" val="24548488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9_Blank - Agriculture &amp; Food Security">
    <p:spTree>
      <p:nvGrpSpPr>
        <p:cNvPr id="1" name=""/>
        <p:cNvGrpSpPr/>
        <p:nvPr/>
      </p:nvGrpSpPr>
      <p:grpSpPr>
        <a:xfrm>
          <a:off x="0" y="0"/>
          <a:ext cx="0" cy="0"/>
          <a:chOff x="0" y="0"/>
          <a:chExt cx="0" cy="0"/>
        </a:xfrm>
      </p:grpSpPr>
      <p:pic>
        <p:nvPicPr>
          <p:cNvPr id="158" name="Picture 15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953352" y="864365"/>
            <a:ext cx="2585032" cy="2139114"/>
          </a:xfrm>
          <a:prstGeom prst="rect">
            <a:avLst/>
          </a:prstGeom>
        </p:spPr>
      </p:pic>
      <p:sp>
        <p:nvSpPr>
          <p:cNvPr id="8" name="Text Placeholder 7">
            <a:extLst>
              <a:ext uri="{FF2B5EF4-FFF2-40B4-BE49-F238E27FC236}">
                <a16:creationId xmlns:a16="http://schemas.microsoft.com/office/drawing/2014/main" id="{7F79F074-C7B5-64C6-5271-738CF499002D}"/>
              </a:ext>
            </a:extLst>
          </p:cNvPr>
          <p:cNvSpPr>
            <a:spLocks noGrp="1"/>
          </p:cNvSpPr>
          <p:nvPr>
            <p:ph type="body" sz="quarter" idx="10" hasCustomPrompt="1"/>
          </p:nvPr>
        </p:nvSpPr>
        <p:spPr>
          <a:xfrm>
            <a:off x="951596" y="898525"/>
            <a:ext cx="21756004" cy="1600992"/>
          </a:xfrm>
        </p:spPr>
        <p:txBody>
          <a:bodyPr>
            <a:normAutofit/>
          </a:bodyPr>
          <a:lstStyle>
            <a:lvl1pPr marL="0" indent="0">
              <a:buNone/>
              <a:defRPr sz="7200" b="1">
                <a:solidFill>
                  <a:srgbClr val="BA3A50"/>
                </a:solidFill>
              </a:defRPr>
            </a:lvl1pPr>
          </a:lstStyle>
          <a:p>
            <a:pPr lvl="0"/>
            <a:r>
              <a:rPr lang="en-US"/>
              <a:t>Study Area Disasters</a:t>
            </a:r>
          </a:p>
        </p:txBody>
      </p:sp>
      <p:sp>
        <p:nvSpPr>
          <p:cNvPr id="4" name="Text Placeholder 7">
            <a:extLst>
              <a:ext uri="{FF2B5EF4-FFF2-40B4-BE49-F238E27FC236}">
                <a16:creationId xmlns:a16="http://schemas.microsoft.com/office/drawing/2014/main" id="{27F60BA9-A152-D388-AB29-2A57FEEB1541}"/>
              </a:ext>
            </a:extLst>
          </p:cNvPr>
          <p:cNvSpPr>
            <a:spLocks noGrp="1"/>
          </p:cNvSpPr>
          <p:nvPr>
            <p:ph type="body" sz="quarter" idx="13" hasCustomPrompt="1"/>
          </p:nvPr>
        </p:nvSpPr>
        <p:spPr>
          <a:xfrm>
            <a:off x="951596" y="2707984"/>
            <a:ext cx="21756004" cy="1175082"/>
          </a:xfrm>
        </p:spPr>
        <p:txBody>
          <a:bodyPr>
            <a:normAutofit/>
          </a:bodyPr>
          <a:lstStyle>
            <a:lvl1pPr marL="0" indent="0">
              <a:spcBef>
                <a:spcPts val="0"/>
              </a:spcBef>
              <a:buNone/>
              <a:defRPr sz="5000" b="0">
                <a:solidFill>
                  <a:schemeClr val="tx1">
                    <a:lumMod val="75000"/>
                    <a:lumOff val="25000"/>
                  </a:schemeClr>
                </a:solidFill>
              </a:defRPr>
            </a:lvl1pPr>
          </a:lstStyle>
          <a:p>
            <a:pPr lvl="0"/>
            <a:r>
              <a:rPr lang="en-US"/>
              <a:t>Project Subtitle</a:t>
            </a:r>
          </a:p>
        </p:txBody>
      </p:sp>
      <p:cxnSp>
        <p:nvCxnSpPr>
          <p:cNvPr id="6" name="Straight Connector 5">
            <a:extLst>
              <a:ext uri="{FF2B5EF4-FFF2-40B4-BE49-F238E27FC236}">
                <a16:creationId xmlns:a16="http://schemas.microsoft.com/office/drawing/2014/main" id="{0F8DD8F2-4045-28D7-0AA0-C0F75C99C7E8}"/>
              </a:ext>
            </a:extLst>
          </p:cNvPr>
          <p:cNvCxnSpPr>
            <a:cxnSpLocks/>
          </p:cNvCxnSpPr>
          <p:nvPr userDrawn="1"/>
        </p:nvCxnSpPr>
        <p:spPr>
          <a:xfrm>
            <a:off x="1059543" y="4648200"/>
            <a:ext cx="25258032" cy="0"/>
          </a:xfrm>
          <a:prstGeom prst="line">
            <a:avLst/>
          </a:prstGeom>
          <a:ln w="330200" cap="sq" cmpd="sng">
            <a:solidFill>
              <a:srgbClr val="BA3A50"/>
            </a:solidFill>
            <a:prstDash val="solid"/>
            <a:miter lim="800000"/>
          </a:ln>
        </p:spPr>
        <p:style>
          <a:lnRef idx="1">
            <a:schemeClr val="accent1"/>
          </a:lnRef>
          <a:fillRef idx="0">
            <a:schemeClr val="accent1"/>
          </a:fillRef>
          <a:effectRef idx="0">
            <a:schemeClr val="accent1"/>
          </a:effectRef>
          <a:fontRef idx="minor">
            <a:schemeClr val="tx1"/>
          </a:fontRef>
        </p:style>
      </p:cxnSp>
      <p:sp>
        <p:nvSpPr>
          <p:cNvPr id="9" name="Hexagon 8">
            <a:extLst>
              <a:ext uri="{FF2B5EF4-FFF2-40B4-BE49-F238E27FC236}">
                <a16:creationId xmlns:a16="http://schemas.microsoft.com/office/drawing/2014/main" id="{C66F3DFE-0DAF-AA09-1A97-68C9B68ED465}"/>
              </a:ext>
            </a:extLst>
          </p:cNvPr>
          <p:cNvSpPr/>
          <p:nvPr userDrawn="1"/>
        </p:nvSpPr>
        <p:spPr>
          <a:xfrm>
            <a:off x="884686" y="33668190"/>
            <a:ext cx="25644767" cy="945113"/>
          </a:xfrm>
          <a:prstGeom prst="hexagon">
            <a:avLst/>
          </a:prstGeom>
          <a:solidFill>
            <a:srgbClr val="BA3A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hidden="1">
            <a:extLst>
              <a:ext uri="{FF2B5EF4-FFF2-40B4-BE49-F238E27FC236}">
                <a16:creationId xmlns:a16="http://schemas.microsoft.com/office/drawing/2014/main" id="{3DC00D21-FFD6-CB04-269E-C73ECA759D76}"/>
              </a:ext>
            </a:extLst>
          </p:cNvPr>
          <p:cNvSpPr/>
          <p:nvPr userDrawn="1"/>
        </p:nvSpPr>
        <p:spPr>
          <a:xfrm>
            <a:off x="893617" y="33423594"/>
            <a:ext cx="25644767" cy="200055"/>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
                <a:schemeClr val="dk1"/>
              </a:buClr>
              <a:buSzPct val="25000"/>
              <a:buFontTx/>
              <a:buNone/>
              <a:tabLst/>
              <a:defRPr/>
            </a:pPr>
            <a:r>
              <a:rPr lang="en-US" sz="700" i="1">
                <a:solidFill>
                  <a:schemeClr val="bg2">
                    <a:lumMod val="50000"/>
                  </a:schemeClr>
                </a:solidFill>
              </a:rPr>
              <a:t>This material is based upon work supported by NASA through contract NNL16AA05C. Any mention of a commercial product, service, or activity in this material does not constitute NASA endorsement. Any opinions, findings, and conclusions or recommendations expressed in this material are those of the author(s) and do not necessarily reflect the views of the National Aeronautics and Space Administration and partner organizations. </a:t>
            </a:r>
          </a:p>
        </p:txBody>
      </p:sp>
      <p:grpSp>
        <p:nvGrpSpPr>
          <p:cNvPr id="15" name="Group 14">
            <a:extLst>
              <a:ext uri="{FF2B5EF4-FFF2-40B4-BE49-F238E27FC236}">
                <a16:creationId xmlns:a16="http://schemas.microsoft.com/office/drawing/2014/main" id="{4530CF01-49A4-BF69-0C5D-FF9BF5B7778E}"/>
              </a:ext>
            </a:extLst>
          </p:cNvPr>
          <p:cNvGrpSpPr/>
          <p:nvPr userDrawn="1"/>
        </p:nvGrpSpPr>
        <p:grpSpPr>
          <a:xfrm>
            <a:off x="1851897" y="33082292"/>
            <a:ext cx="1981493" cy="1981493"/>
            <a:chOff x="-7071360" y="11654120"/>
            <a:chExt cx="3202416" cy="3202416"/>
          </a:xfrm>
        </p:grpSpPr>
        <p:sp>
          <p:nvSpPr>
            <p:cNvPr id="16" name="Oval 15">
              <a:extLst>
                <a:ext uri="{FF2B5EF4-FFF2-40B4-BE49-F238E27FC236}">
                  <a16:creationId xmlns:a16="http://schemas.microsoft.com/office/drawing/2014/main" id="{63EAB6C9-C70C-7C6E-66FB-0BED3C9582FD}"/>
                </a:ext>
              </a:extLst>
            </p:cNvPr>
            <p:cNvSpPr/>
            <p:nvPr userDrawn="1"/>
          </p:nvSpPr>
          <p:spPr>
            <a:xfrm>
              <a:off x="-7071360" y="11654120"/>
              <a:ext cx="3202416" cy="32024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picture containing text, sign, device, meter&#10;&#10;Description automatically generated">
              <a:extLst>
                <a:ext uri="{FF2B5EF4-FFF2-40B4-BE49-F238E27FC236}">
                  <a16:creationId xmlns:a16="http://schemas.microsoft.com/office/drawing/2014/main" id="{5D487FCE-714F-F48E-D8F6-48B7B4B6D16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849565" y="11859962"/>
              <a:ext cx="2758827" cy="2790732"/>
            </a:xfrm>
            <a:prstGeom prst="rect">
              <a:avLst/>
            </a:prstGeom>
          </p:spPr>
        </p:pic>
      </p:grpSp>
      <p:sp>
        <p:nvSpPr>
          <p:cNvPr id="21" name="Text Placeholder 7">
            <a:extLst>
              <a:ext uri="{FF2B5EF4-FFF2-40B4-BE49-F238E27FC236}">
                <a16:creationId xmlns:a16="http://schemas.microsoft.com/office/drawing/2014/main" id="{F76C439C-C0A8-C234-7165-1A7FA058E919}"/>
              </a:ext>
            </a:extLst>
          </p:cNvPr>
          <p:cNvSpPr>
            <a:spLocks noGrp="1"/>
          </p:cNvSpPr>
          <p:nvPr>
            <p:ph type="body" sz="quarter" idx="12" hasCustomPrompt="1"/>
          </p:nvPr>
        </p:nvSpPr>
        <p:spPr>
          <a:xfrm>
            <a:off x="4410670" y="33665608"/>
            <a:ext cx="19035483" cy="942709"/>
          </a:xfrm>
        </p:spPr>
        <p:txBody>
          <a:bodyPr anchor="ctr">
            <a:normAutofit/>
          </a:bodyPr>
          <a:lstStyle>
            <a:lvl1pPr marL="0" indent="0" algn="l">
              <a:buNone/>
              <a:defRPr sz="4000" b="1">
                <a:solidFill>
                  <a:schemeClr val="bg1"/>
                </a:solidFill>
              </a:defRPr>
            </a:lvl1pPr>
          </a:lstStyle>
          <a:p>
            <a:pPr lvl="0"/>
            <a:r>
              <a:rPr lang="en-US"/>
              <a:t>Node Location | Term &amp; Year</a:t>
            </a:r>
          </a:p>
        </p:txBody>
      </p:sp>
      <p:grpSp>
        <p:nvGrpSpPr>
          <p:cNvPr id="22" name="Group 21">
            <a:extLst>
              <a:ext uri="{FF2B5EF4-FFF2-40B4-BE49-F238E27FC236}">
                <a16:creationId xmlns:a16="http://schemas.microsoft.com/office/drawing/2014/main" id="{F56F95B2-1EC4-4EB7-AB96-63E2A4361ED7}"/>
              </a:ext>
            </a:extLst>
          </p:cNvPr>
          <p:cNvGrpSpPr/>
          <p:nvPr userDrawn="1"/>
        </p:nvGrpSpPr>
        <p:grpSpPr>
          <a:xfrm>
            <a:off x="23728070" y="33082292"/>
            <a:ext cx="1981493" cy="1981493"/>
            <a:chOff x="759974" y="33259274"/>
            <a:chExt cx="2630926" cy="2630926"/>
          </a:xfrm>
        </p:grpSpPr>
        <p:sp>
          <p:nvSpPr>
            <p:cNvPr id="23" name="Oval 22">
              <a:extLst>
                <a:ext uri="{FF2B5EF4-FFF2-40B4-BE49-F238E27FC236}">
                  <a16:creationId xmlns:a16="http://schemas.microsoft.com/office/drawing/2014/main" id="{151646B3-7721-CB59-44B2-9A201BF10D52}"/>
                </a:ext>
              </a:extLst>
            </p:cNvPr>
            <p:cNvSpPr/>
            <p:nvPr userDrawn="1"/>
          </p:nvSpPr>
          <p:spPr>
            <a:xfrm>
              <a:off x="759974" y="33259274"/>
              <a:ext cx="2630926" cy="263092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79FBA27B-F15D-FBE8-5620-883E867DB71F}"/>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977627" y="33476927"/>
              <a:ext cx="2195621" cy="2195621"/>
            </a:xfrm>
            <a:prstGeom prst="rect">
              <a:avLst/>
            </a:prstGeom>
          </p:spPr>
        </p:pic>
      </p:grpSp>
      <p:sp>
        <p:nvSpPr>
          <p:cNvPr id="2" name="Rectangle 1">
            <a:extLst>
              <a:ext uri="{FF2B5EF4-FFF2-40B4-BE49-F238E27FC236}">
                <a16:creationId xmlns:a16="http://schemas.microsoft.com/office/drawing/2014/main" id="{262E223C-BE0C-1D9E-6CCA-DA4B9ED63795}"/>
              </a:ext>
            </a:extLst>
          </p:cNvPr>
          <p:cNvSpPr/>
          <p:nvPr userDrawn="1"/>
        </p:nvSpPr>
        <p:spPr>
          <a:xfrm>
            <a:off x="893617" y="34655263"/>
            <a:ext cx="25644767" cy="21544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
                <a:schemeClr val="dk1"/>
              </a:buClr>
              <a:buSzPct val="25000"/>
              <a:buFontTx/>
              <a:buNone/>
              <a:tabLst/>
              <a:defRPr/>
            </a:pPr>
            <a:r>
              <a:rPr lang="en-US" sz="700" i="1">
                <a:solidFill>
                  <a:schemeClr val="tx1">
                    <a:lumMod val="75000"/>
                    <a:lumOff val="25000"/>
                  </a:schemeClr>
                </a:solidFill>
              </a:rPr>
              <a:t>This material is based upon work supported by NASA through contract 80LARC23FA024</a:t>
            </a:r>
            <a:r>
              <a:rPr lang="en-US" sz="800">
                <a:solidFill>
                  <a:schemeClr val="tx1">
                    <a:lumMod val="75000"/>
                    <a:lumOff val="25000"/>
                  </a:schemeClr>
                </a:solidFill>
              </a:rPr>
              <a:t>.</a:t>
            </a:r>
            <a:r>
              <a:rPr lang="en-US" sz="700" i="1">
                <a:solidFill>
                  <a:schemeClr val="tx1">
                    <a:lumMod val="75000"/>
                    <a:lumOff val="25000"/>
                  </a:schemeClr>
                </a:solidFill>
              </a:rPr>
              <a:t> Any mention of a commercial product, service, or activity in this material does not constitute NASA endorsement. Any opinions, findings, and conclusions or recommendations expressed in this material are those of the author(s) and do not necessarily reflect the views of the National Aeronautics and Space Administration and partner organizations. </a:t>
            </a:r>
          </a:p>
        </p:txBody>
      </p:sp>
    </p:spTree>
    <p:extLst>
      <p:ext uri="{BB962C8B-B14F-4D97-AF65-F5344CB8AC3E}">
        <p14:creationId xmlns:p14="http://schemas.microsoft.com/office/powerpoint/2010/main" val="3823684701"/>
      </p:ext>
    </p:extLst>
  </p:cSld>
  <p:clrMapOvr>
    <a:masterClrMapping/>
  </p:clrMapOvr>
  <p:extLst>
    <p:ext uri="{DCECCB84-F9BA-43D5-87BE-67443E8EF086}">
      <p15:sldGuideLst xmlns:p15="http://schemas.microsoft.com/office/powerpoint/2012/main">
        <p15:guide id="1" orient="horz" pos="552">
          <p15:clr>
            <a:srgbClr val="FBAE40"/>
          </p15:clr>
        </p15:guide>
        <p15:guide id="2" pos="576">
          <p15:clr>
            <a:srgbClr val="FBAE40"/>
          </p15:clr>
        </p15:guide>
        <p15:guide id="3" pos="16680" userDrawn="1">
          <p15:clr>
            <a:srgbClr val="FBAE40"/>
          </p15:clr>
        </p15:guide>
        <p15:guide id="4" orient="horz" pos="22608" userDrawn="1">
          <p15:clr>
            <a:srgbClr val="FBAE40"/>
          </p15:clr>
        </p15:guide>
        <p15:guide id="11" orient="horz" pos="2928">
          <p15:clr>
            <a:srgbClr val="FBAE40"/>
          </p15:clr>
        </p15:guide>
        <p15:guide id="12" pos="14304" userDrawn="1">
          <p15:clr>
            <a:srgbClr val="FBAE40"/>
          </p15:clr>
        </p15:guide>
        <p15:guide id="13" orient="horz" pos="20592" userDrawn="1">
          <p15:clr>
            <a:srgbClr val="FBAE40"/>
          </p15:clr>
        </p15:guide>
        <p15:guide id="14" orient="horz" pos="3312" userDrawn="1">
          <p15:clr>
            <a:srgbClr val="FBAE40"/>
          </p15:clr>
        </p15:guide>
        <p15:guide id="15" pos="2760" userDrawn="1">
          <p15:clr>
            <a:srgbClr val="FBAE40"/>
          </p15:clr>
        </p15:guide>
        <p15:guide id="16" orient="horz" pos="1680"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75000"/>
                  </a:schemeClr>
                </a:solidFill>
              </a:defRPr>
            </a:lvl1pPr>
          </a:lstStyle>
          <a:p>
            <a:fld id="{36E1B08B-7429-4AC4-ACD0-EB163618B140}" type="datetimeFigureOut">
              <a:rPr lang="en-US" smtClean="0"/>
              <a:t>11/14/2024</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75000"/>
                  </a:schemeClr>
                </a:solidFill>
              </a:defRPr>
            </a:lvl1pPr>
          </a:lstStyle>
          <a:p>
            <a:fld id="{C98D602F-B79C-4FD9-B397-C9DAD3469C90}" type="slidenum">
              <a:rPr lang="en-US" smtClean="0"/>
              <a:t>‹#›</a:t>
            </a:fld>
            <a:endParaRPr lang="en-US"/>
          </a:p>
        </p:txBody>
      </p:sp>
    </p:spTree>
    <p:extLst>
      <p:ext uri="{BB962C8B-B14F-4D97-AF65-F5344CB8AC3E}">
        <p14:creationId xmlns:p14="http://schemas.microsoft.com/office/powerpoint/2010/main" val="413793087"/>
      </p:ext>
    </p:extLst>
  </p:cSld>
  <p:clrMap bg1="lt1" tx1="dk1" bg2="lt2" tx2="dk2" accent1="accent1" accent2="accent2" accent3="accent3" accent4="accent4" accent5="accent5" accent6="accent6" hlink="hlink" folHlink="folHlink"/>
  <p:sldLayoutIdLst>
    <p:sldLayoutId id="2147483677" r:id="rId1"/>
  </p:sldLayoutIdLst>
  <p:txStyles>
    <p:titleStyle>
      <a:lvl1pPr algn="l" defTabSz="2743200" rtl="0" eaLnBrk="1" latinLnBrk="0" hangingPunct="1">
        <a:lnSpc>
          <a:spcPct val="90000"/>
        </a:lnSpc>
        <a:spcBef>
          <a:spcPct val="0"/>
        </a:spcBef>
        <a:buNone/>
        <a:defRPr sz="13200" kern="1200">
          <a:solidFill>
            <a:schemeClr val="tx1">
              <a:lumMod val="75000"/>
              <a:lumOff val="25000"/>
            </a:schemeClr>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lumMod val="75000"/>
              <a:lumOff val="25000"/>
            </a:schemeClr>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baseline="0">
          <a:solidFill>
            <a:schemeClr val="tx1">
              <a:lumMod val="75000"/>
              <a:lumOff val="25000"/>
            </a:schemeClr>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lumMod val="75000"/>
              <a:lumOff val="25000"/>
            </a:schemeClr>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lumMod val="75000"/>
              <a:lumOff val="25000"/>
            </a:schemeClr>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lumMod val="75000"/>
              <a:lumOff val="25000"/>
            </a:schemeClr>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13" Type="http://schemas.openxmlformats.org/officeDocument/2006/relationships/image" Target="../media/image13.png"/><Relationship Id="rId18" Type="http://schemas.openxmlformats.org/officeDocument/2006/relationships/image" Target="../media/image18.gif"/><Relationship Id="rId26" Type="http://schemas.openxmlformats.org/officeDocument/2006/relationships/image" Target="../media/image26.jpg"/><Relationship Id="rId3" Type="http://schemas.openxmlformats.org/officeDocument/2006/relationships/image" Target="../media/image4.png"/><Relationship Id="rId21" Type="http://schemas.openxmlformats.org/officeDocument/2006/relationships/image" Target="../media/image21.png"/><Relationship Id="rId7" Type="http://schemas.openxmlformats.org/officeDocument/2006/relationships/image" Target="../media/image8.svg"/><Relationship Id="rId12" Type="http://schemas.openxmlformats.org/officeDocument/2006/relationships/image" Target="../media/image12.png"/><Relationship Id="rId17" Type="http://schemas.openxmlformats.org/officeDocument/2006/relationships/image" Target="../media/image17.jpeg"/><Relationship Id="rId25" Type="http://schemas.openxmlformats.org/officeDocument/2006/relationships/image" Target="../media/image25.jpeg"/><Relationship Id="rId2" Type="http://schemas.openxmlformats.org/officeDocument/2006/relationships/notesSlide" Target="../notesSlides/notesSlide1.xml"/><Relationship Id="rId16" Type="http://schemas.openxmlformats.org/officeDocument/2006/relationships/image" Target="../media/image16.jpeg"/><Relationship Id="rId20" Type="http://schemas.openxmlformats.org/officeDocument/2006/relationships/image" Target="../media/image20.png"/><Relationship Id="rId1" Type="http://schemas.openxmlformats.org/officeDocument/2006/relationships/slideLayout" Target="../slideLayouts/slideLayout1.xml"/><Relationship Id="rId6" Type="http://schemas.openxmlformats.org/officeDocument/2006/relationships/image" Target="../media/image7.png"/><Relationship Id="rId11" Type="http://schemas.microsoft.com/office/2007/relationships/hdphoto" Target="../media/hdphoto1.wdp"/><Relationship Id="rId24" Type="http://schemas.openxmlformats.org/officeDocument/2006/relationships/image" Target="../media/image24.JPG"/><Relationship Id="rId5" Type="http://schemas.openxmlformats.org/officeDocument/2006/relationships/image" Target="../media/image6.png"/><Relationship Id="rId15" Type="http://schemas.openxmlformats.org/officeDocument/2006/relationships/image" Target="../media/image15.png"/><Relationship Id="rId23" Type="http://schemas.openxmlformats.org/officeDocument/2006/relationships/image" Target="../media/image23.jpg"/><Relationship Id="rId10" Type="http://schemas.openxmlformats.org/officeDocument/2006/relationships/image" Target="../media/image11.png"/><Relationship Id="rId19" Type="http://schemas.openxmlformats.org/officeDocument/2006/relationships/image" Target="../media/image19.png"/><Relationship Id="rId4" Type="http://schemas.openxmlformats.org/officeDocument/2006/relationships/image" Target="../media/image5.svg"/><Relationship Id="rId9" Type="http://schemas.openxmlformats.org/officeDocument/2006/relationships/image" Target="../media/image10.svg"/><Relationship Id="rId14" Type="http://schemas.openxmlformats.org/officeDocument/2006/relationships/image" Target="../media/image14.png"/><Relationship Id="rId22" Type="http://schemas.openxmlformats.org/officeDocument/2006/relationships/image" Target="../media/image22.jpeg"/><Relationship Id="rId27"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 name="Graphic 22" descr="Arrow Right with solid fill">
            <a:extLst>
              <a:ext uri="{FF2B5EF4-FFF2-40B4-BE49-F238E27FC236}">
                <a16:creationId xmlns:a16="http://schemas.microsoft.com/office/drawing/2014/main" id="{06C4BF30-F29A-EFED-F3E1-9CC06083280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400000">
            <a:off x="7523029" y="23400664"/>
            <a:ext cx="518344" cy="877824"/>
          </a:xfrm>
          <a:prstGeom prst="rect">
            <a:avLst/>
          </a:prstGeom>
        </p:spPr>
      </p:pic>
      <p:sp>
        <p:nvSpPr>
          <p:cNvPr id="36" name="Text Placeholder 35">
            <a:extLst>
              <a:ext uri="{FF2B5EF4-FFF2-40B4-BE49-F238E27FC236}">
                <a16:creationId xmlns:a16="http://schemas.microsoft.com/office/drawing/2014/main" id="{0C3A8BC1-E2F6-AED2-A2A7-74DC7484FFE1}"/>
              </a:ext>
            </a:extLst>
          </p:cNvPr>
          <p:cNvSpPr>
            <a:spLocks noGrp="1"/>
          </p:cNvSpPr>
          <p:nvPr>
            <p:ph type="body" sz="quarter" idx="10"/>
          </p:nvPr>
        </p:nvSpPr>
        <p:spPr/>
        <p:txBody>
          <a:bodyPr vert="horz" lIns="91440" tIns="45720" rIns="91440" bIns="45720" rtlCol="0" anchor="t">
            <a:normAutofit/>
          </a:bodyPr>
          <a:lstStyle/>
          <a:p>
            <a:r>
              <a:rPr lang="en-US"/>
              <a:t>Chile Metropolitan Region Disasters</a:t>
            </a:r>
          </a:p>
        </p:txBody>
      </p:sp>
      <p:sp>
        <p:nvSpPr>
          <p:cNvPr id="38" name="Text Placeholder 37">
            <a:extLst>
              <a:ext uri="{FF2B5EF4-FFF2-40B4-BE49-F238E27FC236}">
                <a16:creationId xmlns:a16="http://schemas.microsoft.com/office/drawing/2014/main" id="{91D77EDF-C52A-A96E-A732-CF5B0206ABA7}"/>
              </a:ext>
            </a:extLst>
          </p:cNvPr>
          <p:cNvSpPr>
            <a:spLocks noGrp="1"/>
          </p:cNvSpPr>
          <p:nvPr>
            <p:ph type="body" sz="quarter" idx="13"/>
          </p:nvPr>
        </p:nvSpPr>
        <p:spPr>
          <a:xfrm>
            <a:off x="951596" y="2707983"/>
            <a:ext cx="21756004" cy="1554165"/>
          </a:xfrm>
        </p:spPr>
        <p:txBody>
          <a:bodyPr vert="horz" lIns="91440" tIns="45720" rIns="91440" bIns="45720" rtlCol="0" anchor="t">
            <a:noAutofit/>
          </a:bodyPr>
          <a:lstStyle/>
          <a:p>
            <a:r>
              <a:rPr lang="en-US" dirty="0"/>
              <a:t>Enhancing Authority Response to Storm Floods in Chile Leveraging Automatic Satellite Image Processing</a:t>
            </a:r>
          </a:p>
        </p:txBody>
      </p:sp>
      <p:sp>
        <p:nvSpPr>
          <p:cNvPr id="37" name="Text Placeholder 36">
            <a:extLst>
              <a:ext uri="{FF2B5EF4-FFF2-40B4-BE49-F238E27FC236}">
                <a16:creationId xmlns:a16="http://schemas.microsoft.com/office/drawing/2014/main" id="{B208CB02-294A-6C2F-766B-2FC12AA7A368}"/>
              </a:ext>
            </a:extLst>
          </p:cNvPr>
          <p:cNvSpPr>
            <a:spLocks noGrp="1"/>
          </p:cNvSpPr>
          <p:nvPr>
            <p:ph type="body" sz="quarter" idx="12"/>
          </p:nvPr>
        </p:nvSpPr>
        <p:spPr/>
        <p:txBody>
          <a:bodyPr/>
          <a:lstStyle/>
          <a:p>
            <a:r>
              <a:rPr lang="en-US"/>
              <a:t>Virginia – Langley | Fall 2024</a:t>
            </a:r>
          </a:p>
        </p:txBody>
      </p:sp>
      <p:sp>
        <p:nvSpPr>
          <p:cNvPr id="5" name="Text Placeholder 16">
            <a:extLst>
              <a:ext uri="{FF2B5EF4-FFF2-40B4-BE49-F238E27FC236}">
                <a16:creationId xmlns:a16="http://schemas.microsoft.com/office/drawing/2014/main" id="{773BA4E7-1766-23B7-6E28-BEB30D5C92BB}"/>
              </a:ext>
            </a:extLst>
          </p:cNvPr>
          <p:cNvSpPr txBox="1">
            <a:spLocks/>
          </p:cNvSpPr>
          <p:nvPr/>
        </p:nvSpPr>
        <p:spPr>
          <a:xfrm>
            <a:off x="927615" y="6133403"/>
            <a:ext cx="11407715" cy="4095930"/>
          </a:xfrm>
          <a:prstGeom prst="rect">
            <a:avLst/>
          </a:prstGeom>
        </p:spPr>
        <p:txBody>
          <a:bodyPr lIns="91440" tIns="45720" rIns="91440" bIns="45720" numCol="1" spcCol="640080" anchor="t"/>
          <a:lstStyle>
            <a:lvl1pPr marL="0" indent="0" algn="l" defTabSz="2743200" rtl="0" eaLnBrk="1" latinLnBrk="0" hangingPunct="1">
              <a:lnSpc>
                <a:spcPct val="90000"/>
              </a:lnSpc>
              <a:spcBef>
                <a:spcPts val="1800"/>
              </a:spcBef>
              <a:buFont typeface="Arial" panose="020B0604020202020204" pitchFamily="34" charset="0"/>
              <a:buNone/>
              <a:defRPr sz="2700" kern="1200" baseline="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a:lstStyle>
          <a:p>
            <a:pPr algn="just"/>
            <a:r>
              <a:rPr lang="en-US" sz="2400" dirty="0">
                <a:solidFill>
                  <a:schemeClr val="tx1">
                    <a:lumMod val="75000"/>
                    <a:lumOff val="25000"/>
                  </a:schemeClr>
                </a:solidFill>
                <a:latin typeface="Garamond"/>
              </a:rPr>
              <a:t>The Metropolitan Region in central Chile is home to approximately 7 million people. The region frequently experiences disastrous floods, impacting tens of thousands of people and millions of dollars in damages. Remote sensing methods used to map flooding extent can help emergency responders allocate resources efficiently. Partnering with Centro de Información de Recursos Naturales (CIREN) in collaboration with the Embassy of Chile Agricultural Office, we leveraged NASA Earth observations and hydraulic modeling to resolve flood extents for recent January 29, 2021, and August 23, 2023, flood events. Compared to the reported August 2023 flooding extents, the Earth observation and hydraulic modeling results were significantly less extensive. Additionally, we found that limited success of using optical and radar datasets to monitor riverine flood extents, while hydraulic modeling provides a more reliable tool for modeling future flood impacts within the Chile Metropolitan Region.  </a:t>
            </a:r>
            <a:endParaRPr lang="en-US" dirty="0">
              <a:solidFill>
                <a:schemeClr val="tx1">
                  <a:lumMod val="75000"/>
                  <a:lumOff val="25000"/>
                </a:schemeClr>
              </a:solidFill>
              <a:latin typeface="Garamond"/>
            </a:endParaRPr>
          </a:p>
        </p:txBody>
      </p:sp>
      <p:sp>
        <p:nvSpPr>
          <p:cNvPr id="6" name="TextBox 5">
            <a:extLst>
              <a:ext uri="{FF2B5EF4-FFF2-40B4-BE49-F238E27FC236}">
                <a16:creationId xmlns:a16="http://schemas.microsoft.com/office/drawing/2014/main" id="{AC85576F-308E-47E6-82D4-B98D4F77AB30}"/>
              </a:ext>
            </a:extLst>
          </p:cNvPr>
          <p:cNvSpPr txBox="1"/>
          <p:nvPr/>
        </p:nvSpPr>
        <p:spPr>
          <a:xfrm>
            <a:off x="927615" y="5270871"/>
            <a:ext cx="8173520" cy="775479"/>
          </a:xfrm>
          <a:prstGeom prst="rect">
            <a:avLst/>
          </a:prstGeom>
          <a:noFill/>
        </p:spPr>
        <p:txBody>
          <a:bodyPr wrap="square" rtlCol="0">
            <a:spAutoFit/>
          </a:bodyPr>
          <a:lstStyle/>
          <a:p>
            <a:r>
              <a:rPr lang="en-US" sz="4400" b="1">
                <a:solidFill>
                  <a:srgbClr val="BA3A50"/>
                </a:solidFill>
                <a:latin typeface="Century Gothic" panose="020B0502020202020204" pitchFamily="34" charset="0"/>
              </a:rPr>
              <a:t>Project Synopsis</a:t>
            </a:r>
          </a:p>
        </p:txBody>
      </p:sp>
      <p:sp>
        <p:nvSpPr>
          <p:cNvPr id="7" name="Text Placeholder 16">
            <a:extLst>
              <a:ext uri="{FF2B5EF4-FFF2-40B4-BE49-F238E27FC236}">
                <a16:creationId xmlns:a16="http://schemas.microsoft.com/office/drawing/2014/main" id="{E6DD4A7D-FE1C-C8BA-EA24-EA828A8C7421}"/>
              </a:ext>
            </a:extLst>
          </p:cNvPr>
          <p:cNvSpPr txBox="1">
            <a:spLocks/>
          </p:cNvSpPr>
          <p:nvPr/>
        </p:nvSpPr>
        <p:spPr>
          <a:xfrm>
            <a:off x="927615" y="11117841"/>
            <a:ext cx="11468138" cy="1375874"/>
          </a:xfrm>
          <a:prstGeom prst="rect">
            <a:avLst/>
          </a:prstGeom>
        </p:spPr>
        <p:txBody>
          <a:bodyPr lIns="91440" tIns="45720" rIns="91440" bIns="45720" numCol="1" spcCol="640080" anchor="t"/>
          <a:lstStyle>
            <a:lvl1pPr marL="457200" indent="-457200" algn="l" defTabSz="2743200" rtl="0" eaLnBrk="1" latinLnBrk="0" hangingPunct="1">
              <a:lnSpc>
                <a:spcPct val="90000"/>
              </a:lnSpc>
              <a:spcBef>
                <a:spcPts val="1800"/>
              </a:spcBef>
              <a:buClr>
                <a:schemeClr val="accent1"/>
              </a:buClr>
              <a:buFont typeface="Webdings" panose="05030102010509060703" pitchFamily="18" charset="2"/>
              <a:buChar char="4"/>
              <a:defRPr sz="2700" kern="1200" baseline="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a:lstStyle>
          <a:p>
            <a:pPr>
              <a:lnSpc>
                <a:spcPct val="100000"/>
              </a:lnSpc>
              <a:spcBef>
                <a:spcPts val="0"/>
              </a:spcBef>
              <a:spcAft>
                <a:spcPts val="600"/>
              </a:spcAft>
              <a:buClr>
                <a:srgbClr val="BA3A50"/>
              </a:buClr>
              <a:buFont typeface="Arial" panose="020B0604020202020204" pitchFamily="34" charset="0"/>
              <a:buChar char="•"/>
            </a:pPr>
            <a:r>
              <a:rPr lang="en-US" sz="2400" b="1" dirty="0">
                <a:solidFill>
                  <a:srgbClr val="BA3A50"/>
                </a:solidFill>
                <a:latin typeface="Garamond"/>
              </a:rPr>
              <a:t>Estimate </a:t>
            </a:r>
            <a:r>
              <a:rPr lang="en-US" sz="2400">
                <a:solidFill>
                  <a:schemeClr val="tx1">
                    <a:lumMod val="75000"/>
                    <a:lumOff val="25000"/>
                  </a:schemeClr>
                </a:solidFill>
                <a:latin typeface="Garamond"/>
              </a:rPr>
              <a:t>flood</a:t>
            </a:r>
            <a:r>
              <a:rPr lang="en-US" sz="2400" dirty="0">
                <a:solidFill>
                  <a:schemeClr val="tx1">
                    <a:lumMod val="75000"/>
                    <a:lumOff val="25000"/>
                  </a:schemeClr>
                </a:solidFill>
                <a:latin typeface="Garamond"/>
              </a:rPr>
              <a:t> extent within the Metropolitan Region using a hydraulic model</a:t>
            </a:r>
          </a:p>
          <a:p>
            <a:pPr>
              <a:lnSpc>
                <a:spcPct val="100000"/>
              </a:lnSpc>
              <a:spcBef>
                <a:spcPts val="0"/>
              </a:spcBef>
              <a:spcAft>
                <a:spcPts val="600"/>
              </a:spcAft>
              <a:buClr>
                <a:srgbClr val="BA3A50"/>
              </a:buClr>
              <a:buFont typeface="Arial" panose="020B0604020202020204" pitchFamily="34" charset="0"/>
              <a:buChar char="•"/>
            </a:pPr>
            <a:r>
              <a:rPr lang="en-US" sz="2400" b="1" dirty="0">
                <a:solidFill>
                  <a:srgbClr val="BA3A50"/>
                </a:solidFill>
                <a:latin typeface="Garamond"/>
              </a:rPr>
              <a:t>Identify </a:t>
            </a:r>
            <a:r>
              <a:rPr lang="en-US" sz="2400">
                <a:solidFill>
                  <a:schemeClr val="tx1">
                    <a:lumMod val="75000"/>
                    <a:lumOff val="25000"/>
                  </a:schemeClr>
                </a:solidFill>
                <a:latin typeface="Garamond"/>
              </a:rPr>
              <a:t>flooded</a:t>
            </a:r>
            <a:r>
              <a:rPr lang="en-US" sz="2400" dirty="0">
                <a:solidFill>
                  <a:schemeClr val="tx1">
                    <a:lumMod val="75000"/>
                    <a:lumOff val="25000"/>
                  </a:schemeClr>
                </a:solidFill>
                <a:latin typeface="Garamond"/>
              </a:rPr>
              <a:t> areas in the Metropolitan Region using optical and radar datasets</a:t>
            </a:r>
          </a:p>
          <a:p>
            <a:pPr>
              <a:lnSpc>
                <a:spcPct val="100000"/>
              </a:lnSpc>
              <a:spcBef>
                <a:spcPts val="0"/>
              </a:spcBef>
              <a:spcAft>
                <a:spcPts val="600"/>
              </a:spcAft>
              <a:buClr>
                <a:srgbClr val="BA3A50"/>
              </a:buClr>
              <a:buFont typeface="Arial" panose="020B0604020202020204" pitchFamily="34" charset="0"/>
              <a:buChar char="•"/>
            </a:pPr>
            <a:r>
              <a:rPr lang="en-US" sz="2400" b="1" dirty="0">
                <a:solidFill>
                  <a:srgbClr val="BA3A50"/>
                </a:solidFill>
                <a:latin typeface="Garamond"/>
              </a:rPr>
              <a:t>Assess </a:t>
            </a:r>
            <a:r>
              <a:rPr lang="en-US" sz="2400" dirty="0">
                <a:solidFill>
                  <a:schemeClr val="tx1">
                    <a:lumMod val="75000"/>
                    <a:lumOff val="25000"/>
                  </a:schemeClr>
                </a:solidFill>
                <a:latin typeface="Garamond"/>
              </a:rPr>
              <a:t>the feasibility of these methods to map flood extent in the Metropolitan Region </a:t>
            </a:r>
          </a:p>
        </p:txBody>
      </p:sp>
      <p:sp>
        <p:nvSpPr>
          <p:cNvPr id="8" name="TextBox 7">
            <a:extLst>
              <a:ext uri="{FF2B5EF4-FFF2-40B4-BE49-F238E27FC236}">
                <a16:creationId xmlns:a16="http://schemas.microsoft.com/office/drawing/2014/main" id="{B16735CE-DBE5-1D03-5CFA-70984C8D7632}"/>
              </a:ext>
            </a:extLst>
          </p:cNvPr>
          <p:cNvSpPr txBox="1"/>
          <p:nvPr/>
        </p:nvSpPr>
        <p:spPr>
          <a:xfrm>
            <a:off x="927615" y="10258444"/>
            <a:ext cx="7207187" cy="769440"/>
          </a:xfrm>
          <a:prstGeom prst="rect">
            <a:avLst/>
          </a:prstGeom>
          <a:noFill/>
        </p:spPr>
        <p:txBody>
          <a:bodyPr wrap="square" rtlCol="0">
            <a:spAutoFit/>
          </a:bodyPr>
          <a:lstStyle/>
          <a:p>
            <a:r>
              <a:rPr lang="en-US" sz="4400" b="1" dirty="0">
                <a:solidFill>
                  <a:srgbClr val="BA3A50"/>
                </a:solidFill>
                <a:latin typeface="Century Gothic" panose="020B0502020202020204" pitchFamily="34" charset="0"/>
              </a:rPr>
              <a:t>Objectives</a:t>
            </a:r>
          </a:p>
        </p:txBody>
      </p:sp>
      <p:sp>
        <p:nvSpPr>
          <p:cNvPr id="10" name="TextBox 9">
            <a:extLst>
              <a:ext uri="{FF2B5EF4-FFF2-40B4-BE49-F238E27FC236}">
                <a16:creationId xmlns:a16="http://schemas.microsoft.com/office/drawing/2014/main" id="{B7E89E02-9B19-071E-D188-366BC3FB347B}"/>
              </a:ext>
            </a:extLst>
          </p:cNvPr>
          <p:cNvSpPr txBox="1"/>
          <p:nvPr/>
        </p:nvSpPr>
        <p:spPr>
          <a:xfrm>
            <a:off x="938321" y="19169769"/>
            <a:ext cx="7119838" cy="769441"/>
          </a:xfrm>
          <a:prstGeom prst="rect">
            <a:avLst/>
          </a:prstGeom>
          <a:noFill/>
        </p:spPr>
        <p:txBody>
          <a:bodyPr wrap="square" rtlCol="0">
            <a:spAutoFit/>
          </a:bodyPr>
          <a:lstStyle/>
          <a:p>
            <a:r>
              <a:rPr lang="en-US" sz="4400" b="1" dirty="0">
                <a:solidFill>
                  <a:srgbClr val="BA3A50"/>
                </a:solidFill>
                <a:latin typeface="Century Gothic" panose="020B0502020202020204" pitchFamily="34" charset="0"/>
              </a:rPr>
              <a:t>Methodology</a:t>
            </a:r>
          </a:p>
        </p:txBody>
      </p:sp>
      <p:sp>
        <p:nvSpPr>
          <p:cNvPr id="12" name="TextBox 11">
            <a:extLst>
              <a:ext uri="{FF2B5EF4-FFF2-40B4-BE49-F238E27FC236}">
                <a16:creationId xmlns:a16="http://schemas.microsoft.com/office/drawing/2014/main" id="{1BB73315-A654-CB52-F7DD-27CAB3785659}"/>
              </a:ext>
            </a:extLst>
          </p:cNvPr>
          <p:cNvSpPr txBox="1"/>
          <p:nvPr/>
        </p:nvSpPr>
        <p:spPr>
          <a:xfrm>
            <a:off x="13271473" y="5270871"/>
            <a:ext cx="7345672" cy="769441"/>
          </a:xfrm>
          <a:prstGeom prst="rect">
            <a:avLst/>
          </a:prstGeom>
          <a:noFill/>
        </p:spPr>
        <p:txBody>
          <a:bodyPr wrap="square" rtlCol="0">
            <a:spAutoFit/>
          </a:bodyPr>
          <a:lstStyle/>
          <a:p>
            <a:r>
              <a:rPr lang="en-US" sz="4400" b="1" dirty="0">
                <a:solidFill>
                  <a:srgbClr val="BA3A50"/>
                </a:solidFill>
                <a:latin typeface="Century Gothic" panose="020B0502020202020204" pitchFamily="34" charset="0"/>
              </a:rPr>
              <a:t>Study Area</a:t>
            </a:r>
          </a:p>
        </p:txBody>
      </p:sp>
      <p:sp>
        <p:nvSpPr>
          <p:cNvPr id="17" name="Text Placeholder 16">
            <a:extLst>
              <a:ext uri="{FF2B5EF4-FFF2-40B4-BE49-F238E27FC236}">
                <a16:creationId xmlns:a16="http://schemas.microsoft.com/office/drawing/2014/main" id="{B0A47A00-F936-566C-D1E0-3FE3DE058382}"/>
              </a:ext>
            </a:extLst>
          </p:cNvPr>
          <p:cNvSpPr txBox="1">
            <a:spLocks/>
          </p:cNvSpPr>
          <p:nvPr/>
        </p:nvSpPr>
        <p:spPr>
          <a:xfrm>
            <a:off x="13271473" y="26552937"/>
            <a:ext cx="13211359" cy="1746128"/>
          </a:xfrm>
          <a:prstGeom prst="rect">
            <a:avLst/>
          </a:prstGeom>
        </p:spPr>
        <p:txBody>
          <a:bodyPr lIns="91440" tIns="45720" rIns="91440" bIns="45720" numCol="1" spcCol="640080" anchor="t"/>
          <a:lstStyle>
            <a:lvl1pPr marL="457200" indent="-457200" algn="l" defTabSz="2743200" rtl="0" eaLnBrk="1" latinLnBrk="0" hangingPunct="1">
              <a:lnSpc>
                <a:spcPct val="90000"/>
              </a:lnSpc>
              <a:spcBef>
                <a:spcPts val="1800"/>
              </a:spcBef>
              <a:buClr>
                <a:schemeClr val="accent1"/>
              </a:buClr>
              <a:buFont typeface="Webdings" panose="05030102010509060703" pitchFamily="18" charset="2"/>
              <a:buChar char="4"/>
              <a:defRPr sz="2700" kern="1200" baseline="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a:lstStyle>
          <a:p>
            <a:pPr>
              <a:buClr>
                <a:srgbClr val="BA3A50"/>
              </a:buClr>
              <a:buFont typeface="Arial" panose="020B0604020202020204" pitchFamily="34" charset="0"/>
              <a:buChar char="•"/>
            </a:pPr>
            <a:r>
              <a:rPr lang="en-US" sz="2400" dirty="0">
                <a:solidFill>
                  <a:schemeClr val="tx1">
                    <a:lumMod val="76000"/>
                    <a:lumOff val="24000"/>
                  </a:schemeClr>
                </a:solidFill>
                <a:latin typeface="Garamond"/>
              </a:rPr>
              <a:t>We were able to </a:t>
            </a:r>
            <a:r>
              <a:rPr lang="en-US" sz="2400" b="1" dirty="0">
                <a:solidFill>
                  <a:srgbClr val="BA3A50"/>
                </a:solidFill>
                <a:latin typeface="Garamond"/>
              </a:rPr>
              <a:t>resolve</a:t>
            </a:r>
            <a:r>
              <a:rPr lang="en-US" sz="2400" dirty="0">
                <a:solidFill>
                  <a:schemeClr val="tx1">
                    <a:lumMod val="76000"/>
                    <a:lumOff val="24000"/>
                  </a:schemeClr>
                </a:solidFill>
                <a:latin typeface="Garamond"/>
              </a:rPr>
              <a:t> flood extents, </a:t>
            </a:r>
            <a:r>
              <a:rPr lang="en-US" sz="2400" b="1" dirty="0">
                <a:solidFill>
                  <a:srgbClr val="BA3A50"/>
                </a:solidFill>
                <a:latin typeface="Garamond"/>
              </a:rPr>
              <a:t>evaluate</a:t>
            </a:r>
            <a:r>
              <a:rPr lang="en-US" sz="2400" dirty="0">
                <a:solidFill>
                  <a:schemeClr val="tx1">
                    <a:lumMod val="76000"/>
                    <a:lumOff val="24000"/>
                  </a:schemeClr>
                </a:solidFill>
                <a:latin typeface="Garamond"/>
              </a:rPr>
              <a:t> flooding trends with elevation, and </a:t>
            </a:r>
            <a:r>
              <a:rPr lang="en-US" sz="2400" b="1" dirty="0">
                <a:solidFill>
                  <a:srgbClr val="BA3A50"/>
                </a:solidFill>
                <a:latin typeface="Garamond"/>
              </a:rPr>
              <a:t>compare</a:t>
            </a:r>
            <a:r>
              <a:rPr lang="en-US" sz="2400" dirty="0">
                <a:solidFill>
                  <a:schemeClr val="tx1">
                    <a:lumMod val="76000"/>
                    <a:lumOff val="24000"/>
                  </a:schemeClr>
                </a:solidFill>
                <a:latin typeface="Garamond"/>
              </a:rPr>
              <a:t> Earth observation methods for flood mapping</a:t>
            </a:r>
          </a:p>
          <a:p>
            <a:pPr>
              <a:buClr>
                <a:srgbClr val="BA3A50"/>
              </a:buClr>
              <a:buFont typeface="Arial" panose="020B0604020202020204" pitchFamily="34" charset="0"/>
              <a:buChar char="•"/>
            </a:pPr>
            <a:r>
              <a:rPr lang="en-US" sz="2400" dirty="0">
                <a:solidFill>
                  <a:schemeClr val="tx1">
                    <a:lumMod val="76000"/>
                    <a:lumOff val="24000"/>
                  </a:schemeClr>
                </a:solidFill>
                <a:latin typeface="Garamond"/>
              </a:rPr>
              <a:t>We found that </a:t>
            </a:r>
            <a:r>
              <a:rPr lang="en-US" sz="2400" b="1" dirty="0">
                <a:solidFill>
                  <a:srgbClr val="BA3A50"/>
                </a:solidFill>
                <a:latin typeface="Garamond"/>
              </a:rPr>
              <a:t>hydraulic modeling </a:t>
            </a:r>
            <a:r>
              <a:rPr lang="en-US" sz="2400" dirty="0">
                <a:solidFill>
                  <a:schemeClr val="tx1">
                    <a:lumMod val="76000"/>
                    <a:lumOff val="24000"/>
                  </a:schemeClr>
                </a:solidFill>
                <a:latin typeface="Garamond"/>
              </a:rPr>
              <a:t>is a </a:t>
            </a:r>
            <a:r>
              <a:rPr lang="en-US" sz="2400" b="1" dirty="0">
                <a:solidFill>
                  <a:srgbClr val="BA3A50"/>
                </a:solidFill>
                <a:latin typeface="Garamond"/>
              </a:rPr>
              <a:t>feasible method </a:t>
            </a:r>
            <a:r>
              <a:rPr lang="en-US" sz="2400" dirty="0">
                <a:solidFill>
                  <a:schemeClr val="tx1">
                    <a:lumMod val="76000"/>
                    <a:lumOff val="24000"/>
                  </a:schemeClr>
                </a:solidFill>
                <a:latin typeface="Garamond"/>
              </a:rPr>
              <a:t>for characterizing riverine floods, while </a:t>
            </a:r>
            <a:r>
              <a:rPr lang="en-US" sz="2400" b="1" dirty="0">
                <a:solidFill>
                  <a:srgbClr val="BA3A50"/>
                </a:solidFill>
                <a:latin typeface="Garamond"/>
              </a:rPr>
              <a:t>optical imagery and SAR have limited success </a:t>
            </a:r>
            <a:r>
              <a:rPr lang="en-US" sz="2400" dirty="0">
                <a:solidFill>
                  <a:schemeClr val="tx1">
                    <a:lumMod val="76000"/>
                    <a:lumOff val="24000"/>
                  </a:schemeClr>
                </a:solidFill>
                <a:latin typeface="Garamond"/>
              </a:rPr>
              <a:t>given issues with temporal and spatial constraints. </a:t>
            </a:r>
          </a:p>
        </p:txBody>
      </p:sp>
      <p:sp>
        <p:nvSpPr>
          <p:cNvPr id="18" name="TextBox 17">
            <a:extLst>
              <a:ext uri="{FF2B5EF4-FFF2-40B4-BE49-F238E27FC236}">
                <a16:creationId xmlns:a16="http://schemas.microsoft.com/office/drawing/2014/main" id="{4B774890-6BF2-86BF-29FB-0AE3C9180D15}"/>
              </a:ext>
            </a:extLst>
          </p:cNvPr>
          <p:cNvSpPr txBox="1"/>
          <p:nvPr/>
        </p:nvSpPr>
        <p:spPr>
          <a:xfrm>
            <a:off x="13271473" y="25744273"/>
            <a:ext cx="7373534" cy="769441"/>
          </a:xfrm>
          <a:prstGeom prst="rect">
            <a:avLst/>
          </a:prstGeom>
          <a:noFill/>
        </p:spPr>
        <p:txBody>
          <a:bodyPr wrap="square" rtlCol="0">
            <a:spAutoFit/>
          </a:bodyPr>
          <a:lstStyle/>
          <a:p>
            <a:r>
              <a:rPr lang="en-US" sz="4400" b="1" dirty="0">
                <a:solidFill>
                  <a:srgbClr val="BA3A50"/>
                </a:solidFill>
                <a:latin typeface="Century Gothic" panose="020B0502020202020204" pitchFamily="34" charset="0"/>
              </a:rPr>
              <a:t>Conclusions</a:t>
            </a:r>
          </a:p>
        </p:txBody>
      </p:sp>
      <p:sp>
        <p:nvSpPr>
          <p:cNvPr id="20" name="TextBox 19">
            <a:extLst>
              <a:ext uri="{FF2B5EF4-FFF2-40B4-BE49-F238E27FC236}">
                <a16:creationId xmlns:a16="http://schemas.microsoft.com/office/drawing/2014/main" id="{45C41932-2CB9-EA43-2CD4-CA2216FD972C}"/>
              </a:ext>
            </a:extLst>
          </p:cNvPr>
          <p:cNvSpPr txBox="1"/>
          <p:nvPr/>
        </p:nvSpPr>
        <p:spPr>
          <a:xfrm>
            <a:off x="13271473" y="28709249"/>
            <a:ext cx="9080969" cy="769441"/>
          </a:xfrm>
          <a:prstGeom prst="rect">
            <a:avLst/>
          </a:prstGeom>
          <a:noFill/>
        </p:spPr>
        <p:txBody>
          <a:bodyPr wrap="square" rtlCol="0">
            <a:spAutoFit/>
          </a:bodyPr>
          <a:lstStyle/>
          <a:p>
            <a:r>
              <a:rPr lang="en-US" sz="4400" b="1">
                <a:solidFill>
                  <a:srgbClr val="BA3A50"/>
                </a:solidFill>
                <a:latin typeface="Century Gothic" panose="020B0502020202020204" pitchFamily="34" charset="0"/>
              </a:rPr>
              <a:t>Acknowledgements</a:t>
            </a:r>
          </a:p>
        </p:txBody>
      </p:sp>
      <p:sp>
        <p:nvSpPr>
          <p:cNvPr id="21" name="Text Placeholder 16">
            <a:extLst>
              <a:ext uri="{FF2B5EF4-FFF2-40B4-BE49-F238E27FC236}">
                <a16:creationId xmlns:a16="http://schemas.microsoft.com/office/drawing/2014/main" id="{E5ADB3FB-2864-FD66-95A0-37BF86D8E541}"/>
              </a:ext>
            </a:extLst>
          </p:cNvPr>
          <p:cNvSpPr txBox="1">
            <a:spLocks/>
          </p:cNvSpPr>
          <p:nvPr/>
        </p:nvSpPr>
        <p:spPr>
          <a:xfrm>
            <a:off x="927615" y="27311568"/>
            <a:ext cx="10868878" cy="1200268"/>
          </a:xfrm>
          <a:prstGeom prst="rect">
            <a:avLst/>
          </a:prstGeom>
        </p:spPr>
        <p:txBody>
          <a:bodyPr lIns="91440" tIns="45720" rIns="91440" bIns="45720" numCol="1" spcCol="640080" anchor="t"/>
          <a:lstStyle>
            <a:lvl1pPr marL="0" indent="0" algn="l" defTabSz="2743200" rtl="0" eaLnBrk="1" latinLnBrk="0" hangingPunct="1">
              <a:lnSpc>
                <a:spcPct val="90000"/>
              </a:lnSpc>
              <a:spcBef>
                <a:spcPts val="1800"/>
              </a:spcBef>
              <a:buFont typeface="Arial" panose="020B0604020202020204" pitchFamily="34" charset="0"/>
              <a:buNone/>
              <a:defRPr sz="2700" kern="1200" baseline="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a:lstStyle>
          <a:p>
            <a:pPr marL="285750" indent="-285750">
              <a:lnSpc>
                <a:spcPct val="100000"/>
              </a:lnSpc>
              <a:spcBef>
                <a:spcPts val="0"/>
              </a:spcBef>
              <a:spcAft>
                <a:spcPts val="600"/>
              </a:spcAft>
              <a:buClr>
                <a:srgbClr val="BA3A50"/>
              </a:buClr>
              <a:buFont typeface="Arial,Sans-Serif"/>
              <a:buChar char="•"/>
            </a:pPr>
            <a:r>
              <a:rPr lang="en-US">
                <a:solidFill>
                  <a:srgbClr val="3F3F3F"/>
                </a:solidFill>
                <a:latin typeface="Garamond"/>
              </a:rPr>
              <a:t>Centro de </a:t>
            </a:r>
            <a:r>
              <a:rPr lang="en-US" err="1">
                <a:solidFill>
                  <a:srgbClr val="3F3F3F"/>
                </a:solidFill>
                <a:latin typeface="Garamond"/>
              </a:rPr>
              <a:t>Información</a:t>
            </a:r>
            <a:r>
              <a:rPr lang="en-US">
                <a:solidFill>
                  <a:srgbClr val="3F3F3F"/>
                </a:solidFill>
                <a:latin typeface="Garamond"/>
              </a:rPr>
              <a:t> de </a:t>
            </a:r>
            <a:r>
              <a:rPr lang="en-US" err="1">
                <a:solidFill>
                  <a:srgbClr val="3F3F3F"/>
                </a:solidFill>
                <a:latin typeface="Garamond"/>
              </a:rPr>
              <a:t>Recursos</a:t>
            </a:r>
            <a:r>
              <a:rPr lang="en-US">
                <a:solidFill>
                  <a:srgbClr val="3F3F3F"/>
                </a:solidFill>
                <a:latin typeface="Garamond"/>
              </a:rPr>
              <a:t> Naturales (CIREN)</a:t>
            </a:r>
            <a:endParaRPr lang="en-US">
              <a:solidFill>
                <a:srgbClr val="3F3F3F"/>
              </a:solidFill>
            </a:endParaRPr>
          </a:p>
          <a:p>
            <a:pPr marL="285750" indent="-285750">
              <a:lnSpc>
                <a:spcPct val="100000"/>
              </a:lnSpc>
              <a:spcBef>
                <a:spcPts val="0"/>
              </a:spcBef>
              <a:spcAft>
                <a:spcPts val="600"/>
              </a:spcAft>
              <a:buClr>
                <a:srgbClr val="BA3A50"/>
              </a:buClr>
              <a:buFont typeface="Arial,Sans-Serif"/>
              <a:buChar char="•"/>
            </a:pPr>
            <a:r>
              <a:rPr lang="en-US">
                <a:solidFill>
                  <a:srgbClr val="3F3F3F"/>
                </a:solidFill>
                <a:latin typeface="Garamond"/>
              </a:rPr>
              <a:t>Embassy of Chile, Agricultural Office</a:t>
            </a:r>
            <a:endParaRPr lang="en-US">
              <a:solidFill>
                <a:srgbClr val="3F3F3F"/>
              </a:solidFill>
              <a:latin typeface="Garamond" panose="02020404030301010803" pitchFamily="18" charset="0"/>
            </a:endParaRPr>
          </a:p>
        </p:txBody>
      </p:sp>
      <p:sp>
        <p:nvSpPr>
          <p:cNvPr id="22" name="TextBox 21">
            <a:extLst>
              <a:ext uri="{FF2B5EF4-FFF2-40B4-BE49-F238E27FC236}">
                <a16:creationId xmlns:a16="http://schemas.microsoft.com/office/drawing/2014/main" id="{713D1384-4C3F-CCA8-F8C8-FB70238BED0B}"/>
              </a:ext>
            </a:extLst>
          </p:cNvPr>
          <p:cNvSpPr txBox="1"/>
          <p:nvPr/>
        </p:nvSpPr>
        <p:spPr>
          <a:xfrm>
            <a:off x="927615" y="26437698"/>
            <a:ext cx="7288030" cy="769441"/>
          </a:xfrm>
          <a:prstGeom prst="rect">
            <a:avLst/>
          </a:prstGeom>
          <a:noFill/>
        </p:spPr>
        <p:txBody>
          <a:bodyPr wrap="square" lIns="91440" tIns="45720" rIns="91440" bIns="45720" rtlCol="0" anchor="t">
            <a:spAutoFit/>
          </a:bodyPr>
          <a:lstStyle/>
          <a:p>
            <a:r>
              <a:rPr lang="en-US" sz="4400" b="1" dirty="0">
                <a:solidFill>
                  <a:srgbClr val="BA3A50"/>
                </a:solidFill>
                <a:latin typeface="Century Gothic"/>
              </a:rPr>
              <a:t>Project Partners</a:t>
            </a:r>
          </a:p>
        </p:txBody>
      </p:sp>
      <p:sp>
        <p:nvSpPr>
          <p:cNvPr id="23" name="TextBox 22">
            <a:extLst>
              <a:ext uri="{FF2B5EF4-FFF2-40B4-BE49-F238E27FC236}">
                <a16:creationId xmlns:a16="http://schemas.microsoft.com/office/drawing/2014/main" id="{B4A0CEBA-CFBA-B9B9-2455-DC86C59F79A6}"/>
              </a:ext>
            </a:extLst>
          </p:cNvPr>
          <p:cNvSpPr txBox="1"/>
          <p:nvPr/>
        </p:nvSpPr>
        <p:spPr>
          <a:xfrm>
            <a:off x="927615" y="28652507"/>
            <a:ext cx="7318213" cy="769441"/>
          </a:xfrm>
          <a:prstGeom prst="rect">
            <a:avLst/>
          </a:prstGeom>
          <a:noFill/>
        </p:spPr>
        <p:txBody>
          <a:bodyPr wrap="square" rtlCol="0">
            <a:spAutoFit/>
          </a:bodyPr>
          <a:lstStyle/>
          <a:p>
            <a:r>
              <a:rPr lang="en-US" sz="4400" b="1">
                <a:solidFill>
                  <a:srgbClr val="BA3A50"/>
                </a:solidFill>
                <a:latin typeface="Century Gothic" panose="020B0502020202020204" pitchFamily="34" charset="0"/>
              </a:rPr>
              <a:t>Team Members</a:t>
            </a:r>
          </a:p>
        </p:txBody>
      </p:sp>
      <p:sp>
        <p:nvSpPr>
          <p:cNvPr id="25" name="Text Placeholder 16">
            <a:extLst>
              <a:ext uri="{FF2B5EF4-FFF2-40B4-BE49-F238E27FC236}">
                <a16:creationId xmlns:a16="http://schemas.microsoft.com/office/drawing/2014/main" id="{8EB74875-4E52-B274-D84D-703C79CB843C}"/>
              </a:ext>
            </a:extLst>
          </p:cNvPr>
          <p:cNvSpPr txBox="1">
            <a:spLocks/>
          </p:cNvSpPr>
          <p:nvPr/>
        </p:nvSpPr>
        <p:spPr>
          <a:xfrm>
            <a:off x="671731" y="31847190"/>
            <a:ext cx="2872251" cy="1247893"/>
          </a:xfrm>
          <a:prstGeom prst="rect">
            <a:avLst/>
          </a:prstGeom>
        </p:spPr>
        <p:txBody>
          <a:bodyPr lIns="91440" tIns="45720" rIns="91440" bIns="45720" numCol="1" spcCol="640080" anchor="t"/>
          <a:lstStyle>
            <a:lvl1pPr marL="0" indent="0" algn="l" defTabSz="2743200" rtl="0" eaLnBrk="1" latinLnBrk="0" hangingPunct="1">
              <a:lnSpc>
                <a:spcPct val="90000"/>
              </a:lnSpc>
              <a:spcBef>
                <a:spcPts val="1800"/>
              </a:spcBef>
              <a:buFont typeface="Arial" panose="020B0604020202020204" pitchFamily="34" charset="0"/>
              <a:buNone/>
              <a:defRPr sz="2700" kern="1200" baseline="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a:lstStyle>
          <a:p>
            <a:pPr algn="ctr">
              <a:lnSpc>
                <a:spcPct val="100000"/>
              </a:lnSpc>
              <a:spcBef>
                <a:spcPts val="0"/>
              </a:spcBef>
            </a:pPr>
            <a:r>
              <a:rPr lang="en-US">
                <a:solidFill>
                  <a:srgbClr val="3F3F3F"/>
                </a:solidFill>
                <a:latin typeface="Garamond"/>
              </a:rPr>
              <a:t>Isabella Giordano</a:t>
            </a:r>
            <a:endParaRPr lang="en-US">
              <a:solidFill>
                <a:srgbClr val="3F3F3F"/>
              </a:solidFill>
              <a:latin typeface="Garamond" panose="02020404030301010803" pitchFamily="18" charset="0"/>
            </a:endParaRPr>
          </a:p>
          <a:p>
            <a:pPr algn="ctr">
              <a:lnSpc>
                <a:spcPct val="100000"/>
              </a:lnSpc>
              <a:spcBef>
                <a:spcPts val="0"/>
              </a:spcBef>
            </a:pPr>
            <a:r>
              <a:rPr lang="en-US">
                <a:solidFill>
                  <a:srgbClr val="3F3F3F"/>
                </a:solidFill>
                <a:latin typeface="Garamond"/>
              </a:rPr>
              <a:t>Project Lead</a:t>
            </a:r>
          </a:p>
        </p:txBody>
      </p:sp>
      <p:sp>
        <p:nvSpPr>
          <p:cNvPr id="26" name="Text Placeholder 16">
            <a:extLst>
              <a:ext uri="{FF2B5EF4-FFF2-40B4-BE49-F238E27FC236}">
                <a16:creationId xmlns:a16="http://schemas.microsoft.com/office/drawing/2014/main" id="{F6EE2B43-E8A3-4755-A993-461B2FCE7B0B}"/>
              </a:ext>
            </a:extLst>
          </p:cNvPr>
          <p:cNvSpPr txBox="1">
            <a:spLocks/>
          </p:cNvSpPr>
          <p:nvPr/>
        </p:nvSpPr>
        <p:spPr>
          <a:xfrm>
            <a:off x="3441252" y="31847189"/>
            <a:ext cx="2872251" cy="1247893"/>
          </a:xfrm>
          <a:prstGeom prst="rect">
            <a:avLst/>
          </a:prstGeom>
        </p:spPr>
        <p:txBody>
          <a:bodyPr lIns="91440" tIns="45720" rIns="91440" bIns="45720" numCol="1" spcCol="640080" anchor="t"/>
          <a:lstStyle>
            <a:lvl1pPr marL="0" indent="0" algn="l" defTabSz="2743200" rtl="0" eaLnBrk="1" latinLnBrk="0" hangingPunct="1">
              <a:lnSpc>
                <a:spcPct val="90000"/>
              </a:lnSpc>
              <a:spcBef>
                <a:spcPts val="1800"/>
              </a:spcBef>
              <a:buFont typeface="Arial" panose="020B0604020202020204" pitchFamily="34" charset="0"/>
              <a:buNone/>
              <a:defRPr sz="2700" kern="1200" baseline="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a:lstStyle>
          <a:p>
            <a:pPr algn="ctr">
              <a:lnSpc>
                <a:spcPct val="100000"/>
              </a:lnSpc>
            </a:pPr>
            <a:r>
              <a:rPr lang="en-US">
                <a:solidFill>
                  <a:srgbClr val="3F3F3F"/>
                </a:solidFill>
                <a:latin typeface="Garamond"/>
              </a:rPr>
              <a:t>Viviana Bravo Ortiz</a:t>
            </a:r>
            <a:endParaRPr lang="en-US">
              <a:solidFill>
                <a:srgbClr val="3F3F3F"/>
              </a:solidFill>
              <a:latin typeface="Garamond" panose="02020404030301010803" pitchFamily="18" charset="0"/>
            </a:endParaRPr>
          </a:p>
        </p:txBody>
      </p:sp>
      <p:sp>
        <p:nvSpPr>
          <p:cNvPr id="27" name="Text Placeholder 16">
            <a:extLst>
              <a:ext uri="{FF2B5EF4-FFF2-40B4-BE49-F238E27FC236}">
                <a16:creationId xmlns:a16="http://schemas.microsoft.com/office/drawing/2014/main" id="{C9D56256-62AB-03F7-FB19-51F9FA420D17}"/>
              </a:ext>
            </a:extLst>
          </p:cNvPr>
          <p:cNvSpPr txBox="1">
            <a:spLocks/>
          </p:cNvSpPr>
          <p:nvPr/>
        </p:nvSpPr>
        <p:spPr>
          <a:xfrm>
            <a:off x="6273664" y="31847190"/>
            <a:ext cx="3002160" cy="1247893"/>
          </a:xfrm>
          <a:prstGeom prst="rect">
            <a:avLst/>
          </a:prstGeom>
        </p:spPr>
        <p:txBody>
          <a:bodyPr lIns="91440" tIns="45720" rIns="91440" bIns="45720" numCol="1" spcCol="640080" anchor="t"/>
          <a:lstStyle>
            <a:lvl1pPr marL="0" indent="0" algn="l" defTabSz="2743200" rtl="0" eaLnBrk="1" latinLnBrk="0" hangingPunct="1">
              <a:lnSpc>
                <a:spcPct val="90000"/>
              </a:lnSpc>
              <a:spcBef>
                <a:spcPts val="1800"/>
              </a:spcBef>
              <a:buFont typeface="Arial" panose="020B0604020202020204" pitchFamily="34" charset="0"/>
              <a:buNone/>
              <a:defRPr sz="2700" kern="1200" baseline="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a:lstStyle>
          <a:p>
            <a:pPr algn="ctr">
              <a:lnSpc>
                <a:spcPct val="100000"/>
              </a:lnSpc>
            </a:pPr>
            <a:r>
              <a:rPr lang="en-US">
                <a:solidFill>
                  <a:srgbClr val="3F3F3F"/>
                </a:solidFill>
                <a:latin typeface="Garamond"/>
              </a:rPr>
              <a:t>Jackie Encinas</a:t>
            </a:r>
            <a:endParaRPr lang="en-US">
              <a:solidFill>
                <a:srgbClr val="3F3F3F"/>
              </a:solidFill>
              <a:latin typeface="Garamond" panose="02020404030301010803" pitchFamily="18" charset="0"/>
            </a:endParaRPr>
          </a:p>
        </p:txBody>
      </p:sp>
      <p:sp>
        <p:nvSpPr>
          <p:cNvPr id="28" name="Text Placeholder 16">
            <a:extLst>
              <a:ext uri="{FF2B5EF4-FFF2-40B4-BE49-F238E27FC236}">
                <a16:creationId xmlns:a16="http://schemas.microsoft.com/office/drawing/2014/main" id="{562DE67C-886B-AF4E-B5E4-CF736AF0F777}"/>
              </a:ext>
            </a:extLst>
          </p:cNvPr>
          <p:cNvSpPr txBox="1">
            <a:spLocks/>
          </p:cNvSpPr>
          <p:nvPr/>
        </p:nvSpPr>
        <p:spPr>
          <a:xfrm>
            <a:off x="8895042" y="31834009"/>
            <a:ext cx="3002160" cy="588737"/>
          </a:xfrm>
          <a:prstGeom prst="rect">
            <a:avLst/>
          </a:prstGeom>
        </p:spPr>
        <p:txBody>
          <a:bodyPr lIns="91440" tIns="45720" rIns="91440" bIns="45720" numCol="1" spcCol="640080" anchor="t"/>
          <a:lstStyle>
            <a:lvl1pPr marL="0" indent="0" algn="l" defTabSz="2743200" rtl="0" eaLnBrk="1" latinLnBrk="0" hangingPunct="1">
              <a:lnSpc>
                <a:spcPct val="90000"/>
              </a:lnSpc>
              <a:spcBef>
                <a:spcPts val="1800"/>
              </a:spcBef>
              <a:buFont typeface="Arial" panose="020B0604020202020204" pitchFamily="34" charset="0"/>
              <a:buNone/>
              <a:defRPr sz="2700" kern="1200" baseline="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27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a:lstStyle>
          <a:p>
            <a:pPr algn="ctr">
              <a:lnSpc>
                <a:spcPct val="100000"/>
              </a:lnSpc>
            </a:pPr>
            <a:r>
              <a:rPr lang="en-US">
                <a:solidFill>
                  <a:srgbClr val="3F3F3F"/>
                </a:solidFill>
                <a:latin typeface="Garamond"/>
              </a:rPr>
              <a:t>Patrick O'Shea</a:t>
            </a:r>
            <a:endParaRPr lang="en-US">
              <a:solidFill>
                <a:srgbClr val="3F3F3F"/>
              </a:solidFill>
              <a:latin typeface="Garamond" panose="02020404030301010803" pitchFamily="18" charset="0"/>
            </a:endParaRPr>
          </a:p>
        </p:txBody>
      </p:sp>
      <p:pic>
        <p:nvPicPr>
          <p:cNvPr id="30" name="Picture 29">
            <a:extLst>
              <a:ext uri="{FF2B5EF4-FFF2-40B4-BE49-F238E27FC236}">
                <a16:creationId xmlns:a16="http://schemas.microsoft.com/office/drawing/2014/main" id="{924788AD-AD65-6880-C748-7354BAD5E138}"/>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1056296" y="29660312"/>
            <a:ext cx="2103120" cy="2083075"/>
          </a:xfrm>
          <a:prstGeom prst="rect">
            <a:avLst/>
          </a:prstGeom>
        </p:spPr>
      </p:pic>
      <p:pic>
        <p:nvPicPr>
          <p:cNvPr id="29" name="Picture 28">
            <a:extLst>
              <a:ext uri="{FF2B5EF4-FFF2-40B4-BE49-F238E27FC236}">
                <a16:creationId xmlns:a16="http://schemas.microsoft.com/office/drawing/2014/main" id="{2A3DB938-9584-BD3D-626C-5FEBF8086389}"/>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6723184" y="29660312"/>
            <a:ext cx="2103120" cy="2083075"/>
          </a:xfrm>
          <a:prstGeom prst="rect">
            <a:avLst/>
          </a:prstGeom>
          <a:effectLst/>
        </p:spPr>
      </p:pic>
      <p:pic>
        <p:nvPicPr>
          <p:cNvPr id="31" name="Picture 30">
            <a:extLst>
              <a:ext uri="{FF2B5EF4-FFF2-40B4-BE49-F238E27FC236}">
                <a16:creationId xmlns:a16="http://schemas.microsoft.com/office/drawing/2014/main" id="{7742306A-F9EF-3EB8-5FB1-E8751A2332B5}"/>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3825817" y="29660312"/>
            <a:ext cx="2103120" cy="2083075"/>
          </a:xfrm>
          <a:prstGeom prst="rect">
            <a:avLst/>
          </a:prstGeom>
        </p:spPr>
      </p:pic>
      <p:sp>
        <p:nvSpPr>
          <p:cNvPr id="63" name="TextBox 3">
            <a:extLst>
              <a:ext uri="{FF2B5EF4-FFF2-40B4-BE49-F238E27FC236}">
                <a16:creationId xmlns:a16="http://schemas.microsoft.com/office/drawing/2014/main" id="{CD4095B5-2C97-FE56-730D-96210FA2C484}"/>
              </a:ext>
            </a:extLst>
          </p:cNvPr>
          <p:cNvSpPr txBox="1"/>
          <p:nvPr/>
        </p:nvSpPr>
        <p:spPr>
          <a:xfrm>
            <a:off x="938321" y="20655132"/>
            <a:ext cx="1727528" cy="769441"/>
          </a:xfrm>
          <a:prstGeom prst="rect">
            <a:avLst/>
          </a:prstGeom>
          <a:solidFill>
            <a:srgbClr val="FCC7C7"/>
          </a:solid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200" b="1" dirty="0">
                <a:solidFill>
                  <a:srgbClr val="820000"/>
                </a:solidFill>
                <a:latin typeface="Century Gothic"/>
              </a:rPr>
              <a:t>Data Acquisition</a:t>
            </a:r>
          </a:p>
        </p:txBody>
      </p:sp>
      <p:sp>
        <p:nvSpPr>
          <p:cNvPr id="64" name="TextBox 4">
            <a:extLst>
              <a:ext uri="{FF2B5EF4-FFF2-40B4-BE49-F238E27FC236}">
                <a16:creationId xmlns:a16="http://schemas.microsoft.com/office/drawing/2014/main" id="{E8D8808F-BCC7-6F34-4CE3-D37C631FF81D}"/>
              </a:ext>
            </a:extLst>
          </p:cNvPr>
          <p:cNvSpPr txBox="1"/>
          <p:nvPr/>
        </p:nvSpPr>
        <p:spPr>
          <a:xfrm>
            <a:off x="952236" y="22499176"/>
            <a:ext cx="1664335" cy="769441"/>
          </a:xfrm>
          <a:prstGeom prst="rect">
            <a:avLst/>
          </a:prstGeom>
          <a:solidFill>
            <a:srgbClr val="FCC7C7"/>
          </a:solid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200" b="1" dirty="0">
                <a:solidFill>
                  <a:srgbClr val="820000"/>
                </a:solidFill>
                <a:latin typeface="Century Gothic"/>
              </a:rPr>
              <a:t>Data Processing </a:t>
            </a:r>
          </a:p>
        </p:txBody>
      </p:sp>
      <p:sp>
        <p:nvSpPr>
          <p:cNvPr id="65" name="TextBox 5">
            <a:extLst>
              <a:ext uri="{FF2B5EF4-FFF2-40B4-BE49-F238E27FC236}">
                <a16:creationId xmlns:a16="http://schemas.microsoft.com/office/drawing/2014/main" id="{C4862765-0452-FED5-5A3D-574D445E456E}"/>
              </a:ext>
            </a:extLst>
          </p:cNvPr>
          <p:cNvSpPr txBox="1"/>
          <p:nvPr/>
        </p:nvSpPr>
        <p:spPr>
          <a:xfrm>
            <a:off x="969054" y="24367809"/>
            <a:ext cx="1727528" cy="769441"/>
          </a:xfrm>
          <a:prstGeom prst="rect">
            <a:avLst/>
          </a:prstGeom>
          <a:solidFill>
            <a:srgbClr val="FCC7C7"/>
          </a:solid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200" b="1" dirty="0">
                <a:solidFill>
                  <a:srgbClr val="820000"/>
                </a:solidFill>
                <a:latin typeface="Century Gothic"/>
              </a:rPr>
              <a:t>Data Analysis</a:t>
            </a:r>
          </a:p>
        </p:txBody>
      </p:sp>
      <p:sp>
        <p:nvSpPr>
          <p:cNvPr id="66" name="TextBox 6">
            <a:extLst>
              <a:ext uri="{FF2B5EF4-FFF2-40B4-BE49-F238E27FC236}">
                <a16:creationId xmlns:a16="http://schemas.microsoft.com/office/drawing/2014/main" id="{A13ADEA1-A7B9-8C1C-C658-6F3E6AFC1395}"/>
              </a:ext>
            </a:extLst>
          </p:cNvPr>
          <p:cNvSpPr txBox="1"/>
          <p:nvPr/>
        </p:nvSpPr>
        <p:spPr>
          <a:xfrm>
            <a:off x="2910382" y="19999798"/>
            <a:ext cx="2946175" cy="43088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200" b="1">
                <a:solidFill>
                  <a:srgbClr val="820000"/>
                </a:solidFill>
                <a:latin typeface="Century Gothic"/>
              </a:rPr>
              <a:t>Hydraulic Model</a:t>
            </a:r>
          </a:p>
        </p:txBody>
      </p:sp>
      <p:sp>
        <p:nvSpPr>
          <p:cNvPr id="67" name="TextBox 7">
            <a:extLst>
              <a:ext uri="{FF2B5EF4-FFF2-40B4-BE49-F238E27FC236}">
                <a16:creationId xmlns:a16="http://schemas.microsoft.com/office/drawing/2014/main" id="{BAA26EBF-65B4-71B1-847A-9A9386E56A5E}"/>
              </a:ext>
            </a:extLst>
          </p:cNvPr>
          <p:cNvSpPr txBox="1"/>
          <p:nvPr/>
        </p:nvSpPr>
        <p:spPr>
          <a:xfrm>
            <a:off x="7063288" y="19999798"/>
            <a:ext cx="1437827" cy="43088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200" b="1">
                <a:solidFill>
                  <a:srgbClr val="BD6271"/>
                </a:solidFill>
                <a:latin typeface="Century Gothic"/>
              </a:rPr>
              <a:t>Optical</a:t>
            </a:r>
          </a:p>
        </p:txBody>
      </p:sp>
      <p:sp>
        <p:nvSpPr>
          <p:cNvPr id="68" name="TextBox 8">
            <a:extLst>
              <a:ext uri="{FF2B5EF4-FFF2-40B4-BE49-F238E27FC236}">
                <a16:creationId xmlns:a16="http://schemas.microsoft.com/office/drawing/2014/main" id="{54E41FCB-4E76-2B80-63B4-4077D79495FF}"/>
              </a:ext>
            </a:extLst>
          </p:cNvPr>
          <p:cNvSpPr txBox="1"/>
          <p:nvPr/>
        </p:nvSpPr>
        <p:spPr>
          <a:xfrm>
            <a:off x="10464569" y="19949126"/>
            <a:ext cx="1290458" cy="43088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2200" b="1" dirty="0">
                <a:solidFill>
                  <a:srgbClr val="87545C"/>
                </a:solidFill>
                <a:latin typeface="Century Gothic"/>
              </a:rPr>
              <a:t>Radar</a:t>
            </a:r>
          </a:p>
        </p:txBody>
      </p:sp>
      <p:sp>
        <p:nvSpPr>
          <p:cNvPr id="69" name="Rectangle: Rounded Corners 68">
            <a:extLst>
              <a:ext uri="{FF2B5EF4-FFF2-40B4-BE49-F238E27FC236}">
                <a16:creationId xmlns:a16="http://schemas.microsoft.com/office/drawing/2014/main" id="{AAC82635-2DCE-5C64-730A-B0BBE03E17F3}"/>
              </a:ext>
            </a:extLst>
          </p:cNvPr>
          <p:cNvSpPr/>
          <p:nvPr/>
        </p:nvSpPr>
        <p:spPr>
          <a:xfrm>
            <a:off x="9555318" y="20413999"/>
            <a:ext cx="3108960" cy="1251707"/>
          </a:xfrm>
          <a:prstGeom prst="roundRect">
            <a:avLst/>
          </a:prstGeom>
          <a:solidFill>
            <a:srgbClr val="87545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buFont typeface="Arial" panose="020B0604020202020204" pitchFamily="34" charset="0"/>
              <a:buChar char="•"/>
            </a:pPr>
            <a:r>
              <a:rPr lang="en-US" sz="2000" dirty="0">
                <a:latin typeface="Century Gothic"/>
              </a:rPr>
              <a:t>Sentinel-1 C-SAR GRD</a:t>
            </a:r>
          </a:p>
        </p:txBody>
      </p:sp>
      <p:sp>
        <p:nvSpPr>
          <p:cNvPr id="70" name="Rectangle: Rounded Corners 69">
            <a:extLst>
              <a:ext uri="{FF2B5EF4-FFF2-40B4-BE49-F238E27FC236}">
                <a16:creationId xmlns:a16="http://schemas.microsoft.com/office/drawing/2014/main" id="{BE98D2D7-6868-2982-ADF2-F53183AE988E}"/>
              </a:ext>
            </a:extLst>
          </p:cNvPr>
          <p:cNvSpPr/>
          <p:nvPr/>
        </p:nvSpPr>
        <p:spPr>
          <a:xfrm>
            <a:off x="6213610" y="20425631"/>
            <a:ext cx="3137183" cy="1228442"/>
          </a:xfrm>
          <a:prstGeom prst="roundRect">
            <a:avLst/>
          </a:prstGeom>
          <a:solidFill>
            <a:srgbClr val="BD6271"/>
          </a:solidFill>
          <a:ln>
            <a:solidFill>
              <a:srgbClr val="82000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buFont typeface="Arial"/>
              <a:buChar char="•"/>
            </a:pPr>
            <a:r>
              <a:rPr lang="en-US" sz="2000" dirty="0">
                <a:solidFill>
                  <a:schemeClr val="bg1"/>
                </a:solidFill>
                <a:latin typeface="+mj-lt"/>
              </a:rPr>
              <a:t>Landsat 8 OLI</a:t>
            </a:r>
          </a:p>
          <a:p>
            <a:pPr marL="285750" indent="-285750">
              <a:buFont typeface="Arial"/>
              <a:buChar char="•"/>
            </a:pPr>
            <a:r>
              <a:rPr lang="en-US" sz="2000" dirty="0">
                <a:solidFill>
                  <a:schemeClr val="bg1"/>
                </a:solidFill>
                <a:latin typeface="+mj-lt"/>
                <a:cs typeface="Calibri"/>
              </a:rPr>
              <a:t>Landsat 9 OLI-2</a:t>
            </a:r>
          </a:p>
          <a:p>
            <a:pPr marL="285750" indent="-285750">
              <a:buFont typeface="Arial"/>
              <a:buChar char="•"/>
            </a:pPr>
            <a:r>
              <a:rPr lang="en-US" sz="2000" dirty="0">
                <a:solidFill>
                  <a:schemeClr val="bg1"/>
                </a:solidFill>
                <a:latin typeface="+mj-lt"/>
              </a:rPr>
              <a:t>Sentinel-2 MSI</a:t>
            </a:r>
            <a:endParaRPr lang="en-US" sz="2000" dirty="0">
              <a:solidFill>
                <a:schemeClr val="bg1"/>
              </a:solidFill>
              <a:latin typeface="+mj-lt"/>
              <a:cs typeface="Calibri"/>
            </a:endParaRPr>
          </a:p>
        </p:txBody>
      </p:sp>
      <p:sp>
        <p:nvSpPr>
          <p:cNvPr id="71" name="Rectangle: Rounded Corners 70">
            <a:extLst>
              <a:ext uri="{FF2B5EF4-FFF2-40B4-BE49-F238E27FC236}">
                <a16:creationId xmlns:a16="http://schemas.microsoft.com/office/drawing/2014/main" id="{72E374A7-9327-F667-457A-70AF6C26BBD5}"/>
              </a:ext>
            </a:extLst>
          </p:cNvPr>
          <p:cNvSpPr/>
          <p:nvPr/>
        </p:nvSpPr>
        <p:spPr>
          <a:xfrm>
            <a:off x="2799301" y="20411520"/>
            <a:ext cx="3168337" cy="1256665"/>
          </a:xfrm>
          <a:prstGeom prst="roundRect">
            <a:avLst/>
          </a:prstGeom>
          <a:solidFill>
            <a:srgbClr val="820000"/>
          </a:solidFill>
          <a:ln>
            <a:solidFill>
              <a:srgbClr val="82000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buFont typeface="Arial"/>
              <a:buChar char="•"/>
            </a:pPr>
            <a:r>
              <a:rPr lang="en-US" sz="2000" dirty="0">
                <a:solidFill>
                  <a:schemeClr val="bg1"/>
                </a:solidFill>
                <a:latin typeface="+mj-lt"/>
              </a:rPr>
              <a:t>HEC-RAS model</a:t>
            </a:r>
          </a:p>
          <a:p>
            <a:pPr marL="285750" indent="-285750">
              <a:buFont typeface="Arial"/>
              <a:buChar char="•"/>
            </a:pPr>
            <a:r>
              <a:rPr lang="en-US" sz="2000" dirty="0">
                <a:solidFill>
                  <a:schemeClr val="bg1"/>
                </a:solidFill>
                <a:latin typeface="+mj-lt"/>
              </a:rPr>
              <a:t>Stream flow data</a:t>
            </a:r>
          </a:p>
          <a:p>
            <a:pPr marL="285750" indent="-285750">
              <a:buFont typeface="Arial"/>
              <a:buChar char="•"/>
            </a:pPr>
            <a:r>
              <a:rPr lang="en-US" sz="2000" dirty="0">
                <a:solidFill>
                  <a:schemeClr val="bg1"/>
                </a:solidFill>
                <a:latin typeface="+mj-lt"/>
                <a:cs typeface="Calibri"/>
              </a:rPr>
              <a:t>SRTM 30-m DEM</a:t>
            </a:r>
          </a:p>
          <a:p>
            <a:pPr marL="285750" indent="-285750">
              <a:buFont typeface="Arial"/>
              <a:buChar char="•"/>
            </a:pPr>
            <a:r>
              <a:rPr lang="en-US" sz="2000" dirty="0">
                <a:solidFill>
                  <a:schemeClr val="bg1"/>
                </a:solidFill>
                <a:latin typeface="+mj-lt"/>
                <a:cs typeface="Calibri"/>
              </a:rPr>
              <a:t>Land cover</a:t>
            </a:r>
          </a:p>
        </p:txBody>
      </p:sp>
      <p:pic>
        <p:nvPicPr>
          <p:cNvPr id="72" name="Graphic 14" descr="Arrow Right with solid fill">
            <a:extLst>
              <a:ext uri="{FF2B5EF4-FFF2-40B4-BE49-F238E27FC236}">
                <a16:creationId xmlns:a16="http://schemas.microsoft.com/office/drawing/2014/main" id="{168FAACE-D388-E5ED-798C-CBE84963315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5400000">
            <a:off x="10811925" y="21372390"/>
            <a:ext cx="595746" cy="872837"/>
          </a:xfrm>
          <a:prstGeom prst="rect">
            <a:avLst/>
          </a:prstGeom>
        </p:spPr>
      </p:pic>
      <p:pic>
        <p:nvPicPr>
          <p:cNvPr id="73" name="Graphic 15" descr="Arrow Right with solid fill">
            <a:extLst>
              <a:ext uri="{FF2B5EF4-FFF2-40B4-BE49-F238E27FC236}">
                <a16:creationId xmlns:a16="http://schemas.microsoft.com/office/drawing/2014/main" id="{DE839D34-02F1-C3DB-EAA8-59D539939D4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5400000">
            <a:off x="7484328" y="21339242"/>
            <a:ext cx="595746" cy="872837"/>
          </a:xfrm>
          <a:prstGeom prst="rect">
            <a:avLst/>
          </a:prstGeom>
        </p:spPr>
      </p:pic>
      <p:pic>
        <p:nvPicPr>
          <p:cNvPr id="74" name="Graphic 16" descr="Arrow Right with solid fill">
            <a:extLst>
              <a:ext uri="{FF2B5EF4-FFF2-40B4-BE49-F238E27FC236}">
                <a16:creationId xmlns:a16="http://schemas.microsoft.com/office/drawing/2014/main" id="{7D837494-EE5C-619A-F0B7-1DB7FC54F8D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5400000">
            <a:off x="4115128" y="21431895"/>
            <a:ext cx="536683" cy="872837"/>
          </a:xfrm>
          <a:prstGeom prst="rect">
            <a:avLst/>
          </a:prstGeom>
        </p:spPr>
      </p:pic>
      <p:sp>
        <p:nvSpPr>
          <p:cNvPr id="75" name="Rectangle: Rounded Corners 74">
            <a:extLst>
              <a:ext uri="{FF2B5EF4-FFF2-40B4-BE49-F238E27FC236}">
                <a16:creationId xmlns:a16="http://schemas.microsoft.com/office/drawing/2014/main" id="{E9EBBEAC-2F41-C50F-2194-F2AE61578EEE}"/>
              </a:ext>
            </a:extLst>
          </p:cNvPr>
          <p:cNvSpPr/>
          <p:nvPr/>
        </p:nvSpPr>
        <p:spPr>
          <a:xfrm>
            <a:off x="2751377" y="22162023"/>
            <a:ext cx="3264185" cy="1443746"/>
          </a:xfrm>
          <a:prstGeom prst="roundRect">
            <a:avLst/>
          </a:prstGeom>
          <a:solidFill>
            <a:srgbClr val="820000"/>
          </a:solidFill>
          <a:ln>
            <a:solidFill>
              <a:srgbClr val="82000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buFont typeface="Arial" panose="020B0604020202020204" pitchFamily="34" charset="0"/>
              <a:buChar char="•"/>
            </a:pPr>
            <a:r>
              <a:rPr lang="en-US" sz="2000" dirty="0">
                <a:solidFill>
                  <a:schemeClr val="bg1"/>
                </a:solidFill>
                <a:latin typeface="Century Gothic"/>
                <a:cs typeface="Calibri"/>
              </a:rPr>
              <a:t>Geometry, flow &amp; plan files</a:t>
            </a:r>
          </a:p>
          <a:p>
            <a:pPr marL="285750" indent="-285750">
              <a:buFont typeface="Arial"/>
              <a:buChar char="•"/>
            </a:pPr>
            <a:r>
              <a:rPr lang="en-US" sz="2000" dirty="0">
                <a:solidFill>
                  <a:schemeClr val="bg1"/>
                </a:solidFill>
                <a:latin typeface="Century Gothic"/>
                <a:cs typeface="Calibri"/>
              </a:rPr>
              <a:t>Diffusion Wave hydraulic model runs</a:t>
            </a:r>
          </a:p>
        </p:txBody>
      </p:sp>
      <p:sp>
        <p:nvSpPr>
          <p:cNvPr id="76" name="Rectangle: Rounded Corners 75">
            <a:extLst>
              <a:ext uri="{FF2B5EF4-FFF2-40B4-BE49-F238E27FC236}">
                <a16:creationId xmlns:a16="http://schemas.microsoft.com/office/drawing/2014/main" id="{E054A552-B305-0C80-1861-4CFDA24FAA74}"/>
              </a:ext>
            </a:extLst>
          </p:cNvPr>
          <p:cNvSpPr/>
          <p:nvPr/>
        </p:nvSpPr>
        <p:spPr>
          <a:xfrm>
            <a:off x="2751377" y="24095661"/>
            <a:ext cx="3264185" cy="1313736"/>
          </a:xfrm>
          <a:prstGeom prst="roundRect">
            <a:avLst/>
          </a:prstGeom>
          <a:solidFill>
            <a:srgbClr val="820000"/>
          </a:solidFill>
          <a:ln>
            <a:solidFill>
              <a:srgbClr val="82000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buFont typeface="Arial"/>
              <a:buChar char="•"/>
            </a:pPr>
            <a:r>
              <a:rPr lang="en-US" sz="2000" dirty="0">
                <a:solidFill>
                  <a:schemeClr val="bg1"/>
                </a:solidFill>
                <a:latin typeface="Century Gothic"/>
                <a:cs typeface="Calibri"/>
              </a:rPr>
              <a:t>Velocity, discharge, depth, flood extents</a:t>
            </a:r>
          </a:p>
          <a:p>
            <a:pPr marL="285750" indent="-285750">
              <a:buFont typeface="Arial"/>
              <a:buChar char="•"/>
            </a:pPr>
            <a:r>
              <a:rPr lang="en-US" sz="2000" dirty="0">
                <a:solidFill>
                  <a:schemeClr val="bg1"/>
                </a:solidFill>
                <a:latin typeface="Century Gothic"/>
                <a:cs typeface="Calibri"/>
              </a:rPr>
              <a:t>Terrain trends, floodplain widths</a:t>
            </a:r>
            <a:endParaRPr lang="en-US" sz="2000" dirty="0">
              <a:solidFill>
                <a:schemeClr val="bg1"/>
              </a:solidFill>
            </a:endParaRPr>
          </a:p>
        </p:txBody>
      </p:sp>
      <p:sp>
        <p:nvSpPr>
          <p:cNvPr id="77" name="Rectangle: Rounded Corners 76">
            <a:extLst>
              <a:ext uri="{FF2B5EF4-FFF2-40B4-BE49-F238E27FC236}">
                <a16:creationId xmlns:a16="http://schemas.microsoft.com/office/drawing/2014/main" id="{9934A644-7EB7-D617-3177-51762877ACFA}"/>
              </a:ext>
            </a:extLst>
          </p:cNvPr>
          <p:cNvSpPr/>
          <p:nvPr/>
        </p:nvSpPr>
        <p:spPr>
          <a:xfrm>
            <a:off x="6212545" y="22099051"/>
            <a:ext cx="3139312" cy="1569691"/>
          </a:xfrm>
          <a:prstGeom prst="roundRect">
            <a:avLst/>
          </a:prstGeom>
          <a:solidFill>
            <a:srgbClr val="BD6271"/>
          </a:solidFill>
          <a:ln>
            <a:solidFill>
              <a:srgbClr val="82000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buFont typeface="Arial"/>
              <a:buChar char="•"/>
            </a:pPr>
            <a:r>
              <a:rPr lang="en-US" sz="2000" dirty="0">
                <a:solidFill>
                  <a:schemeClr val="bg1"/>
                </a:solidFill>
                <a:latin typeface="+mj-lt"/>
                <a:cs typeface="Calibri"/>
              </a:rPr>
              <a:t>Mosaic &amp; Clipping</a:t>
            </a:r>
          </a:p>
          <a:p>
            <a:pPr marL="285750" indent="-285750">
              <a:buFont typeface="Arial"/>
              <a:buChar char="•"/>
            </a:pPr>
            <a:r>
              <a:rPr lang="en-US" sz="2000" dirty="0">
                <a:solidFill>
                  <a:schemeClr val="bg1"/>
                </a:solidFill>
                <a:latin typeface="+mj-lt"/>
                <a:cs typeface="Calibri"/>
              </a:rPr>
              <a:t>Snow &amp; cloud mask</a:t>
            </a:r>
          </a:p>
          <a:p>
            <a:pPr marL="285750" indent="-285750">
              <a:buFont typeface="Arial"/>
              <a:buChar char="•"/>
            </a:pPr>
            <a:r>
              <a:rPr lang="en-US" sz="2000" dirty="0">
                <a:solidFill>
                  <a:schemeClr val="bg1"/>
                </a:solidFill>
                <a:latin typeface="+mj-lt"/>
                <a:cs typeface="Calibri"/>
              </a:rPr>
              <a:t>Normalized Difference Water Index (NDWI)</a:t>
            </a:r>
          </a:p>
        </p:txBody>
      </p:sp>
      <p:sp>
        <p:nvSpPr>
          <p:cNvPr id="78" name="Rectangle: Rounded Corners 77">
            <a:extLst>
              <a:ext uri="{FF2B5EF4-FFF2-40B4-BE49-F238E27FC236}">
                <a16:creationId xmlns:a16="http://schemas.microsoft.com/office/drawing/2014/main" id="{88DAF96C-501E-5CED-9627-75CE8554D45C}"/>
              </a:ext>
            </a:extLst>
          </p:cNvPr>
          <p:cNvSpPr/>
          <p:nvPr/>
        </p:nvSpPr>
        <p:spPr>
          <a:xfrm>
            <a:off x="6213128" y="24094523"/>
            <a:ext cx="3138146" cy="1316012"/>
          </a:xfrm>
          <a:prstGeom prst="roundRect">
            <a:avLst/>
          </a:prstGeom>
          <a:solidFill>
            <a:srgbClr val="BD6271"/>
          </a:solidFill>
          <a:ln>
            <a:solidFill>
              <a:srgbClr val="82000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buFont typeface="Arial"/>
              <a:buChar char="•"/>
            </a:pPr>
            <a:r>
              <a:rPr lang="en-US" sz="2000" dirty="0">
                <a:solidFill>
                  <a:schemeClr val="bg1"/>
                </a:solidFill>
                <a:latin typeface="+mj-lt"/>
                <a:cs typeface="Calibri"/>
              </a:rPr>
              <a:t>NDWI change assessment </a:t>
            </a:r>
          </a:p>
        </p:txBody>
      </p:sp>
      <p:sp>
        <p:nvSpPr>
          <p:cNvPr id="79" name="Rectangle: Rounded Corners 78">
            <a:extLst>
              <a:ext uri="{FF2B5EF4-FFF2-40B4-BE49-F238E27FC236}">
                <a16:creationId xmlns:a16="http://schemas.microsoft.com/office/drawing/2014/main" id="{CB453331-352B-82FD-AD0E-A8CAA042BC70}"/>
              </a:ext>
            </a:extLst>
          </p:cNvPr>
          <p:cNvSpPr/>
          <p:nvPr/>
        </p:nvSpPr>
        <p:spPr>
          <a:xfrm>
            <a:off x="9545733" y="22098902"/>
            <a:ext cx="3128130" cy="1569989"/>
          </a:xfrm>
          <a:prstGeom prst="roundRect">
            <a:avLst/>
          </a:prstGeom>
          <a:solidFill>
            <a:srgbClr val="87545C"/>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buFont typeface="Arial"/>
              <a:buChar char="•"/>
            </a:pPr>
            <a:r>
              <a:rPr lang="en-US" sz="2000" dirty="0">
                <a:latin typeface="Century Gothic"/>
              </a:rPr>
              <a:t>Radiometric Terrain Correction </a:t>
            </a:r>
          </a:p>
          <a:p>
            <a:pPr marL="285750" indent="-285750">
              <a:buFont typeface="Arial"/>
              <a:buChar char="•"/>
            </a:pPr>
            <a:r>
              <a:rPr lang="en-US" sz="2000" dirty="0">
                <a:latin typeface="Century Gothic"/>
              </a:rPr>
              <a:t>Pixel spacing</a:t>
            </a:r>
          </a:p>
          <a:p>
            <a:pPr marL="285750" indent="-285750">
              <a:buFont typeface="Arial"/>
              <a:buChar char="•"/>
            </a:pPr>
            <a:r>
              <a:rPr lang="en-US" sz="2000" dirty="0">
                <a:latin typeface="Century Gothic"/>
              </a:rPr>
              <a:t>Scale conversion</a:t>
            </a:r>
          </a:p>
        </p:txBody>
      </p:sp>
      <p:sp>
        <p:nvSpPr>
          <p:cNvPr id="80" name="Rectangle: Rounded Corners 79">
            <a:extLst>
              <a:ext uri="{FF2B5EF4-FFF2-40B4-BE49-F238E27FC236}">
                <a16:creationId xmlns:a16="http://schemas.microsoft.com/office/drawing/2014/main" id="{82895F78-D9F5-EA2B-C1D1-0C69CCF0DDE3}"/>
              </a:ext>
            </a:extLst>
          </p:cNvPr>
          <p:cNvSpPr/>
          <p:nvPr/>
        </p:nvSpPr>
        <p:spPr>
          <a:xfrm>
            <a:off x="9545742" y="24115125"/>
            <a:ext cx="3128113" cy="1274809"/>
          </a:xfrm>
          <a:prstGeom prst="roundRect">
            <a:avLst/>
          </a:prstGeom>
          <a:solidFill>
            <a:srgbClr val="87545C"/>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285750" indent="-285750">
              <a:buFont typeface="Arial"/>
              <a:buChar char="•"/>
            </a:pPr>
            <a:r>
              <a:rPr lang="en-US" sz="2000" dirty="0">
                <a:latin typeface="Century Gothic"/>
              </a:rPr>
              <a:t>Log Difference to detect change in backscatter values</a:t>
            </a:r>
          </a:p>
        </p:txBody>
      </p:sp>
      <p:pic>
        <p:nvPicPr>
          <p:cNvPr id="81" name="Graphic 21" descr="Arrow Right with solid fill">
            <a:extLst>
              <a:ext uri="{FF2B5EF4-FFF2-40B4-BE49-F238E27FC236}">
                <a16:creationId xmlns:a16="http://schemas.microsoft.com/office/drawing/2014/main" id="{99E39753-7578-F7FE-1ECA-608FD583DD3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rot="5400000">
            <a:off x="10780057" y="23289278"/>
            <a:ext cx="659483" cy="872837"/>
          </a:xfrm>
          <a:prstGeom prst="rect">
            <a:avLst/>
          </a:prstGeom>
        </p:spPr>
      </p:pic>
      <p:pic>
        <p:nvPicPr>
          <p:cNvPr id="84" name="Picture 83" descr="A red circle with black background&#10;&#10;Description automatically generated">
            <a:extLst>
              <a:ext uri="{FF2B5EF4-FFF2-40B4-BE49-F238E27FC236}">
                <a16:creationId xmlns:a16="http://schemas.microsoft.com/office/drawing/2014/main" id="{F1E1553D-01F0-B5C7-82C4-3ADFFC15BE3E}"/>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9344562" y="29660312"/>
            <a:ext cx="2103120" cy="2083075"/>
          </a:xfrm>
          <a:prstGeom prst="rect">
            <a:avLst/>
          </a:prstGeom>
          <a:ln>
            <a:noFill/>
          </a:ln>
          <a:effectLst/>
        </p:spPr>
      </p:pic>
      <p:sp>
        <p:nvSpPr>
          <p:cNvPr id="14" name="TextBox 13">
            <a:extLst>
              <a:ext uri="{FF2B5EF4-FFF2-40B4-BE49-F238E27FC236}">
                <a16:creationId xmlns:a16="http://schemas.microsoft.com/office/drawing/2014/main" id="{E3314279-E5E3-0DC5-601E-B40E51101224}"/>
              </a:ext>
            </a:extLst>
          </p:cNvPr>
          <p:cNvSpPr txBox="1"/>
          <p:nvPr/>
        </p:nvSpPr>
        <p:spPr>
          <a:xfrm>
            <a:off x="835620" y="12925036"/>
            <a:ext cx="7414657" cy="769441"/>
          </a:xfrm>
          <a:prstGeom prst="rect">
            <a:avLst/>
          </a:prstGeom>
          <a:noFill/>
        </p:spPr>
        <p:txBody>
          <a:bodyPr wrap="square" rtlCol="0">
            <a:spAutoFit/>
          </a:bodyPr>
          <a:lstStyle/>
          <a:p>
            <a:r>
              <a:rPr lang="en-US" sz="4400" b="1" dirty="0">
                <a:solidFill>
                  <a:srgbClr val="BA3A50"/>
                </a:solidFill>
                <a:latin typeface="Century Gothic" panose="020B0502020202020204" pitchFamily="34" charset="0"/>
              </a:rPr>
              <a:t>Earth Observations</a:t>
            </a:r>
          </a:p>
        </p:txBody>
      </p:sp>
      <p:sp>
        <p:nvSpPr>
          <p:cNvPr id="35" name="TextBox 34">
            <a:extLst>
              <a:ext uri="{FF2B5EF4-FFF2-40B4-BE49-F238E27FC236}">
                <a16:creationId xmlns:a16="http://schemas.microsoft.com/office/drawing/2014/main" id="{0DE6A633-28A6-2E82-90FD-19B8A51E9FD8}"/>
              </a:ext>
            </a:extLst>
          </p:cNvPr>
          <p:cNvSpPr txBox="1"/>
          <p:nvPr/>
        </p:nvSpPr>
        <p:spPr>
          <a:xfrm>
            <a:off x="794914" y="18319237"/>
            <a:ext cx="2625883"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solidFill>
                  <a:schemeClr val="tx1">
                    <a:lumMod val="75000"/>
                    <a:lumOff val="25000"/>
                  </a:schemeClr>
                </a:solidFill>
                <a:latin typeface="Garamond" panose="02020404030301010803" pitchFamily="18" charset="0"/>
              </a:rPr>
              <a:t>Sentinel-2 </a:t>
            </a:r>
            <a:r>
              <a:rPr lang="en-US" sz="2400" dirty="0">
                <a:solidFill>
                  <a:schemeClr val="tx1">
                    <a:lumMod val="75000"/>
                    <a:lumOff val="25000"/>
                  </a:schemeClr>
                </a:solidFill>
                <a:latin typeface="Garamond" panose="02020404030301010803" pitchFamily="18" charset="0"/>
              </a:rPr>
              <a:t>MSI</a:t>
            </a:r>
          </a:p>
        </p:txBody>
      </p:sp>
      <p:pic>
        <p:nvPicPr>
          <p:cNvPr id="39" name="Picture 38" descr="File:Sentinel 2-IMG 5873-white (crop).jpg">
            <a:extLst>
              <a:ext uri="{FF2B5EF4-FFF2-40B4-BE49-F238E27FC236}">
                <a16:creationId xmlns:a16="http://schemas.microsoft.com/office/drawing/2014/main" id="{2CBE68B4-DA14-DBC6-B08C-0C3C96F5CAC8}"/>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10000" b="90000" l="10000" r="90000"/>
                    </a14:imgEffect>
                  </a14:imgLayer>
                </a14:imgProps>
              </a:ext>
            </a:extLst>
          </a:blip>
          <a:srcRect l="9188" t="-1730" r="1204" b="3126"/>
          <a:stretch/>
        </p:blipFill>
        <p:spPr>
          <a:xfrm>
            <a:off x="930052" y="16316846"/>
            <a:ext cx="2355606" cy="1851513"/>
          </a:xfrm>
          <a:prstGeom prst="rect">
            <a:avLst/>
          </a:prstGeom>
          <a:ln>
            <a:noFill/>
          </a:ln>
          <a:effectLst>
            <a:outerShdw blurRad="63500" sx="102000" sy="102000" algn="ctr" rotWithShape="0">
              <a:prstClr val="black">
                <a:alpha val="40000"/>
              </a:prstClr>
            </a:outerShdw>
          </a:effectLst>
        </p:spPr>
      </p:pic>
      <p:sp>
        <p:nvSpPr>
          <p:cNvPr id="40" name="TextBox 39">
            <a:extLst>
              <a:ext uri="{FF2B5EF4-FFF2-40B4-BE49-F238E27FC236}">
                <a16:creationId xmlns:a16="http://schemas.microsoft.com/office/drawing/2014/main" id="{73DD667F-0649-0324-F26B-A4FC407FFB37}"/>
              </a:ext>
            </a:extLst>
          </p:cNvPr>
          <p:cNvSpPr txBox="1"/>
          <p:nvPr/>
        </p:nvSpPr>
        <p:spPr>
          <a:xfrm>
            <a:off x="3702642" y="17542234"/>
            <a:ext cx="2305629" cy="1238668"/>
          </a:xfrm>
          <a:prstGeom prst="rect">
            <a:avLst/>
          </a:prstGeom>
          <a:noFill/>
          <a:ln w="1270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solidFill>
                  <a:schemeClr val="tx1">
                    <a:lumMod val="75000"/>
                    <a:lumOff val="25000"/>
                  </a:schemeClr>
                </a:solidFill>
                <a:latin typeface="Garamond" panose="02020404030301010803" pitchFamily="18" charset="0"/>
              </a:rPr>
              <a:t>Shuttle Radar Topography Mission</a:t>
            </a:r>
          </a:p>
        </p:txBody>
      </p:sp>
      <p:sp>
        <p:nvSpPr>
          <p:cNvPr id="41" name="TextBox 40">
            <a:extLst>
              <a:ext uri="{FF2B5EF4-FFF2-40B4-BE49-F238E27FC236}">
                <a16:creationId xmlns:a16="http://schemas.microsoft.com/office/drawing/2014/main" id="{6C6A9A38-9BEC-8169-0E0C-910A86C94673}"/>
              </a:ext>
            </a:extLst>
          </p:cNvPr>
          <p:cNvSpPr txBox="1"/>
          <p:nvPr/>
        </p:nvSpPr>
        <p:spPr>
          <a:xfrm>
            <a:off x="5660892" y="15459147"/>
            <a:ext cx="2588381" cy="461665"/>
          </a:xfrm>
          <a:prstGeom prst="rect">
            <a:avLst/>
          </a:prstGeom>
          <a:noFill/>
          <a:ln w="1270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solidFill>
                  <a:schemeClr val="tx1">
                    <a:lumMod val="75000"/>
                    <a:lumOff val="25000"/>
                  </a:schemeClr>
                </a:solidFill>
                <a:latin typeface="Garamond" panose="02020404030301010803" pitchFamily="18" charset="0"/>
              </a:rPr>
              <a:t>Landsat 9 </a:t>
            </a:r>
            <a:r>
              <a:rPr lang="en-US" sz="2400" dirty="0">
                <a:solidFill>
                  <a:schemeClr val="tx1">
                    <a:lumMod val="75000"/>
                    <a:lumOff val="25000"/>
                  </a:schemeClr>
                </a:solidFill>
                <a:latin typeface="Garamond" panose="02020404030301010803" pitchFamily="18" charset="0"/>
              </a:rPr>
              <a:t>OLI-2</a:t>
            </a:r>
          </a:p>
        </p:txBody>
      </p:sp>
      <p:sp>
        <p:nvSpPr>
          <p:cNvPr id="42" name="TextBox 41">
            <a:extLst>
              <a:ext uri="{FF2B5EF4-FFF2-40B4-BE49-F238E27FC236}">
                <a16:creationId xmlns:a16="http://schemas.microsoft.com/office/drawing/2014/main" id="{641452DA-AB7A-28D8-7484-DE57AF645523}"/>
              </a:ext>
            </a:extLst>
          </p:cNvPr>
          <p:cNvSpPr txBox="1"/>
          <p:nvPr/>
        </p:nvSpPr>
        <p:spPr>
          <a:xfrm>
            <a:off x="1245676" y="15459147"/>
            <a:ext cx="2260390" cy="461665"/>
          </a:xfrm>
          <a:prstGeom prst="rect">
            <a:avLst/>
          </a:prstGeom>
          <a:noFill/>
          <a:ln w="1270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solidFill>
                  <a:schemeClr val="tx1">
                    <a:lumMod val="75000"/>
                    <a:lumOff val="25000"/>
                  </a:schemeClr>
                </a:solidFill>
                <a:latin typeface="Garamond" panose="02020404030301010803" pitchFamily="18" charset="0"/>
              </a:rPr>
              <a:t>Landsat 8 </a:t>
            </a:r>
            <a:r>
              <a:rPr lang="en-US" sz="2400" dirty="0">
                <a:solidFill>
                  <a:schemeClr val="tx1">
                    <a:lumMod val="75000"/>
                    <a:lumOff val="25000"/>
                  </a:schemeClr>
                </a:solidFill>
                <a:latin typeface="Garamond" panose="02020404030301010803" pitchFamily="18" charset="0"/>
              </a:rPr>
              <a:t>OLI</a:t>
            </a:r>
          </a:p>
        </p:txBody>
      </p:sp>
      <p:sp>
        <p:nvSpPr>
          <p:cNvPr id="43" name="TextBox 42">
            <a:extLst>
              <a:ext uri="{FF2B5EF4-FFF2-40B4-BE49-F238E27FC236}">
                <a16:creationId xmlns:a16="http://schemas.microsoft.com/office/drawing/2014/main" id="{00E541A1-6F82-6FFC-D731-03B2D5CF9254}"/>
              </a:ext>
            </a:extLst>
          </p:cNvPr>
          <p:cNvSpPr txBox="1"/>
          <p:nvPr/>
        </p:nvSpPr>
        <p:spPr>
          <a:xfrm>
            <a:off x="6519901" y="18319237"/>
            <a:ext cx="2645012" cy="461665"/>
          </a:xfrm>
          <a:prstGeom prst="rect">
            <a:avLst/>
          </a:prstGeom>
          <a:noFill/>
          <a:ln w="1270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dirty="0">
                <a:solidFill>
                  <a:schemeClr val="tx1">
                    <a:lumMod val="75000"/>
                    <a:lumOff val="25000"/>
                  </a:schemeClr>
                </a:solidFill>
                <a:latin typeface="Garamond" panose="02020404030301010803" pitchFamily="18" charset="0"/>
              </a:rPr>
              <a:t>Sentinel-1 </a:t>
            </a:r>
            <a:r>
              <a:rPr lang="en-US" sz="2400" dirty="0">
                <a:solidFill>
                  <a:schemeClr val="tx1">
                    <a:lumMod val="75000"/>
                    <a:lumOff val="25000"/>
                  </a:schemeClr>
                </a:solidFill>
                <a:latin typeface="Garamond" panose="02020404030301010803" pitchFamily="18" charset="0"/>
              </a:rPr>
              <a:t>C-SAR</a:t>
            </a:r>
          </a:p>
        </p:txBody>
      </p:sp>
      <p:pic>
        <p:nvPicPr>
          <p:cNvPr id="44" name="Picture 43" descr="A satellite in space&#10;&#10;Description automatically generated">
            <a:extLst>
              <a:ext uri="{FF2B5EF4-FFF2-40B4-BE49-F238E27FC236}">
                <a16:creationId xmlns:a16="http://schemas.microsoft.com/office/drawing/2014/main" id="{286F0F79-F1BD-C812-8D3F-3678DE0A1504}"/>
              </a:ext>
            </a:extLst>
          </p:cNvPr>
          <p:cNvPicPr>
            <a:picLocks noChangeAspect="1"/>
          </p:cNvPicPr>
          <p:nvPr/>
        </p:nvPicPr>
        <p:blipFill>
          <a:blip r:embed="rId12"/>
          <a:stretch>
            <a:fillRect/>
          </a:stretch>
        </p:blipFill>
        <p:spPr>
          <a:xfrm>
            <a:off x="922817" y="13939052"/>
            <a:ext cx="2906109" cy="1533457"/>
          </a:xfrm>
          <a:prstGeom prst="rect">
            <a:avLst/>
          </a:prstGeom>
          <a:effectLst>
            <a:outerShdw blurRad="63500" sx="102000" sy="102000" algn="ctr" rotWithShape="0">
              <a:prstClr val="black">
                <a:alpha val="40000"/>
              </a:prstClr>
            </a:outerShdw>
          </a:effectLst>
        </p:spPr>
      </p:pic>
      <p:pic>
        <p:nvPicPr>
          <p:cNvPr id="45" name="Picture 44" descr="A satellite in space&#10;&#10;Description automatically generated">
            <a:extLst>
              <a:ext uri="{FF2B5EF4-FFF2-40B4-BE49-F238E27FC236}">
                <a16:creationId xmlns:a16="http://schemas.microsoft.com/office/drawing/2014/main" id="{F1AAC66F-1C8D-B2A5-3DD6-4B9660A15610}"/>
              </a:ext>
            </a:extLst>
          </p:cNvPr>
          <p:cNvPicPr>
            <a:picLocks noChangeAspect="1"/>
          </p:cNvPicPr>
          <p:nvPr/>
        </p:nvPicPr>
        <p:blipFill>
          <a:blip r:embed="rId13"/>
          <a:stretch>
            <a:fillRect/>
          </a:stretch>
        </p:blipFill>
        <p:spPr>
          <a:xfrm rot="418380">
            <a:off x="5705862" y="13937058"/>
            <a:ext cx="2732424" cy="1537444"/>
          </a:xfrm>
          <a:prstGeom prst="rect">
            <a:avLst/>
          </a:prstGeom>
          <a:noFill/>
          <a:ln>
            <a:noFill/>
          </a:ln>
          <a:effectLst>
            <a:outerShdw blurRad="63500" sx="102000" sy="102000" algn="ctr" rotWithShape="0">
              <a:prstClr val="black">
                <a:alpha val="40000"/>
              </a:prstClr>
            </a:outerShdw>
          </a:effectLst>
        </p:spPr>
      </p:pic>
      <p:pic>
        <p:nvPicPr>
          <p:cNvPr id="46" name="Picture 45" descr="A satellite in space&#10;&#10;Description automatically generated">
            <a:extLst>
              <a:ext uri="{FF2B5EF4-FFF2-40B4-BE49-F238E27FC236}">
                <a16:creationId xmlns:a16="http://schemas.microsoft.com/office/drawing/2014/main" id="{5EA875CA-7960-758A-B456-9A64A199FFAB}"/>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6641210" y="16285503"/>
            <a:ext cx="2402395" cy="1968629"/>
          </a:xfrm>
          <a:prstGeom prst="rect">
            <a:avLst/>
          </a:prstGeom>
          <a:effectLst>
            <a:outerShdw blurRad="63500" sx="102000" sy="102000" algn="ctr" rotWithShape="0">
              <a:prstClr val="black">
                <a:alpha val="40000"/>
              </a:prstClr>
            </a:outerShdw>
          </a:effectLst>
        </p:spPr>
      </p:pic>
      <p:pic>
        <p:nvPicPr>
          <p:cNvPr id="47" name="Picture 46" descr="A space shuttle flying in space&#10;&#10;Description automatically generated">
            <a:extLst>
              <a:ext uri="{FF2B5EF4-FFF2-40B4-BE49-F238E27FC236}">
                <a16:creationId xmlns:a16="http://schemas.microsoft.com/office/drawing/2014/main" id="{BE8ABA76-A35A-633B-85AB-DE2B530722F0}"/>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rot="19988523">
            <a:off x="3907768" y="15260362"/>
            <a:ext cx="1895377" cy="2178854"/>
          </a:xfrm>
          <a:prstGeom prst="rect">
            <a:avLst/>
          </a:prstGeom>
        </p:spPr>
      </p:pic>
      <p:pic>
        <p:nvPicPr>
          <p:cNvPr id="103" name="Picture 102" descr="A map of chile with red square&#10;&#10;Description automatically generated">
            <a:extLst>
              <a:ext uri="{FF2B5EF4-FFF2-40B4-BE49-F238E27FC236}">
                <a16:creationId xmlns:a16="http://schemas.microsoft.com/office/drawing/2014/main" id="{738DC39D-DD1A-4FAC-3DD4-75447DF30D02}"/>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13249314" y="6124621"/>
            <a:ext cx="1687118" cy="5041954"/>
          </a:xfrm>
          <a:prstGeom prst="rect">
            <a:avLst/>
          </a:prstGeom>
        </p:spPr>
      </p:pic>
      <p:sp>
        <p:nvSpPr>
          <p:cNvPr id="62" name="TextBox 61">
            <a:extLst>
              <a:ext uri="{FF2B5EF4-FFF2-40B4-BE49-F238E27FC236}">
                <a16:creationId xmlns:a16="http://schemas.microsoft.com/office/drawing/2014/main" id="{183B9103-D882-7E49-51BD-0634A389B2C8}"/>
              </a:ext>
            </a:extLst>
          </p:cNvPr>
          <p:cNvSpPr txBox="1"/>
          <p:nvPr/>
        </p:nvSpPr>
        <p:spPr>
          <a:xfrm>
            <a:off x="14561806" y="10683656"/>
            <a:ext cx="475118" cy="2308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solidFill>
                  <a:schemeClr val="tx1">
                    <a:lumMod val="75000"/>
                    <a:lumOff val="25000"/>
                  </a:schemeClr>
                </a:solidFill>
                <a:highlight>
                  <a:srgbClr val="CFD3D4"/>
                </a:highlight>
                <a:latin typeface="Century Gothic"/>
              </a:rPr>
              <a:t>Km</a:t>
            </a:r>
            <a:endParaRPr lang="en-US" sz="700" dirty="0">
              <a:solidFill>
                <a:schemeClr val="tx1">
                  <a:lumMod val="75000"/>
                  <a:lumOff val="25000"/>
                </a:schemeClr>
              </a:solidFill>
              <a:highlight>
                <a:srgbClr val="CFD3D4"/>
              </a:highlight>
            </a:endParaRPr>
          </a:p>
        </p:txBody>
      </p:sp>
      <p:sp>
        <p:nvSpPr>
          <p:cNvPr id="87" name="TextBox 86">
            <a:extLst>
              <a:ext uri="{FF2B5EF4-FFF2-40B4-BE49-F238E27FC236}">
                <a16:creationId xmlns:a16="http://schemas.microsoft.com/office/drawing/2014/main" id="{D4044FD2-4C01-53B0-0B7B-18F04CD62B75}"/>
              </a:ext>
            </a:extLst>
          </p:cNvPr>
          <p:cNvSpPr txBox="1"/>
          <p:nvPr/>
        </p:nvSpPr>
        <p:spPr>
          <a:xfrm>
            <a:off x="14596805" y="10013415"/>
            <a:ext cx="209223"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chemeClr val="tx1">
                    <a:lumMod val="75000"/>
                    <a:lumOff val="25000"/>
                  </a:schemeClr>
                </a:solidFill>
                <a:highlight>
                  <a:srgbClr val="CFD3D4"/>
                </a:highlight>
                <a:latin typeface="Century Gothic"/>
              </a:rPr>
              <a:t>N</a:t>
            </a:r>
            <a:endParaRPr lang="en-US" sz="1600" dirty="0">
              <a:solidFill>
                <a:schemeClr val="tx1">
                  <a:lumMod val="75000"/>
                  <a:lumOff val="25000"/>
                </a:schemeClr>
              </a:solidFill>
              <a:highlight>
                <a:srgbClr val="CFD3D4"/>
              </a:highlight>
              <a:latin typeface="Century Gothic"/>
            </a:endParaRPr>
          </a:p>
        </p:txBody>
      </p:sp>
      <p:sp>
        <p:nvSpPr>
          <p:cNvPr id="92" name="TextBox 91">
            <a:extLst>
              <a:ext uri="{FF2B5EF4-FFF2-40B4-BE49-F238E27FC236}">
                <a16:creationId xmlns:a16="http://schemas.microsoft.com/office/drawing/2014/main" id="{7A95A56F-BA0F-32E8-872B-67E3014BF5DD}"/>
              </a:ext>
            </a:extLst>
          </p:cNvPr>
          <p:cNvSpPr txBox="1"/>
          <p:nvPr/>
        </p:nvSpPr>
        <p:spPr>
          <a:xfrm>
            <a:off x="14053515" y="8658966"/>
            <a:ext cx="1047207"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solidFill>
                  <a:schemeClr val="bg2">
                    <a:lumMod val="50000"/>
                  </a:schemeClr>
                </a:solidFill>
                <a:latin typeface="Century Gothic"/>
              </a:rPr>
              <a:t>Argentina</a:t>
            </a:r>
            <a:endParaRPr lang="en-US" sz="1100" dirty="0">
              <a:solidFill>
                <a:schemeClr val="bg2">
                  <a:lumMod val="50000"/>
                </a:schemeClr>
              </a:solidFill>
            </a:endParaRPr>
          </a:p>
        </p:txBody>
      </p:sp>
      <p:sp>
        <p:nvSpPr>
          <p:cNvPr id="93" name="TextBox 92">
            <a:extLst>
              <a:ext uri="{FF2B5EF4-FFF2-40B4-BE49-F238E27FC236}">
                <a16:creationId xmlns:a16="http://schemas.microsoft.com/office/drawing/2014/main" id="{5390AF79-B30A-D32A-E0E2-708161353579}"/>
              </a:ext>
            </a:extLst>
          </p:cNvPr>
          <p:cNvSpPr txBox="1"/>
          <p:nvPr/>
        </p:nvSpPr>
        <p:spPr>
          <a:xfrm>
            <a:off x="14253427" y="6876436"/>
            <a:ext cx="687962"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solidFill>
                  <a:schemeClr val="bg2">
                    <a:lumMod val="50000"/>
                  </a:schemeClr>
                </a:solidFill>
                <a:latin typeface="Century Gothic"/>
              </a:rPr>
              <a:t>Bolivia</a:t>
            </a:r>
            <a:endParaRPr lang="en-US" sz="1100" dirty="0">
              <a:solidFill>
                <a:schemeClr val="bg2">
                  <a:lumMod val="50000"/>
                </a:schemeClr>
              </a:solidFill>
            </a:endParaRPr>
          </a:p>
        </p:txBody>
      </p:sp>
      <p:sp>
        <p:nvSpPr>
          <p:cNvPr id="94" name="TextBox 93">
            <a:extLst>
              <a:ext uri="{FF2B5EF4-FFF2-40B4-BE49-F238E27FC236}">
                <a16:creationId xmlns:a16="http://schemas.microsoft.com/office/drawing/2014/main" id="{91A9600D-0EDF-8663-8DA5-C1DCB3A5BF61}"/>
              </a:ext>
            </a:extLst>
          </p:cNvPr>
          <p:cNvSpPr txBox="1"/>
          <p:nvPr/>
        </p:nvSpPr>
        <p:spPr>
          <a:xfrm>
            <a:off x="13688836" y="6443788"/>
            <a:ext cx="639022"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solidFill>
                  <a:schemeClr val="bg2">
                    <a:lumMod val="50000"/>
                  </a:schemeClr>
                </a:solidFill>
                <a:latin typeface="Century Gothic"/>
              </a:rPr>
              <a:t>Peru</a:t>
            </a:r>
            <a:endParaRPr lang="en-US" sz="1100" dirty="0">
              <a:solidFill>
                <a:schemeClr val="bg2">
                  <a:lumMod val="50000"/>
                </a:schemeClr>
              </a:solidFill>
            </a:endParaRPr>
          </a:p>
        </p:txBody>
      </p:sp>
      <p:sp>
        <p:nvSpPr>
          <p:cNvPr id="95" name="TextBox 94">
            <a:extLst>
              <a:ext uri="{FF2B5EF4-FFF2-40B4-BE49-F238E27FC236}">
                <a16:creationId xmlns:a16="http://schemas.microsoft.com/office/drawing/2014/main" id="{6CBD0D1A-7BBA-1F20-2E78-738F55BFEB6E}"/>
              </a:ext>
            </a:extLst>
          </p:cNvPr>
          <p:cNvSpPr txBox="1"/>
          <p:nvPr/>
        </p:nvSpPr>
        <p:spPr>
          <a:xfrm>
            <a:off x="13464511" y="8210017"/>
            <a:ext cx="703852"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100" dirty="0">
                <a:solidFill>
                  <a:schemeClr val="bg2">
                    <a:lumMod val="50000"/>
                  </a:schemeClr>
                </a:solidFill>
                <a:latin typeface="Century Gothic"/>
              </a:rPr>
              <a:t>Chile</a:t>
            </a:r>
            <a:endParaRPr lang="en-US" sz="1100" dirty="0">
              <a:solidFill>
                <a:schemeClr val="bg2">
                  <a:lumMod val="50000"/>
                </a:schemeClr>
              </a:solidFill>
            </a:endParaRPr>
          </a:p>
        </p:txBody>
      </p:sp>
      <p:sp>
        <p:nvSpPr>
          <p:cNvPr id="96" name="Left Bracket 95">
            <a:extLst>
              <a:ext uri="{FF2B5EF4-FFF2-40B4-BE49-F238E27FC236}">
                <a16:creationId xmlns:a16="http://schemas.microsoft.com/office/drawing/2014/main" id="{A188F637-1DC4-46CF-5A14-12C84FCCC16E}"/>
              </a:ext>
            </a:extLst>
          </p:cNvPr>
          <p:cNvSpPr/>
          <p:nvPr/>
        </p:nvSpPr>
        <p:spPr>
          <a:xfrm>
            <a:off x="13471220" y="6980200"/>
            <a:ext cx="99275" cy="3544858"/>
          </a:xfrm>
          <a:prstGeom prst="leftBracket">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tx1">
                  <a:lumMod val="75000"/>
                  <a:lumOff val="25000"/>
                </a:schemeClr>
              </a:solidFill>
            </a:endParaRPr>
          </a:p>
        </p:txBody>
      </p:sp>
      <p:pic>
        <p:nvPicPr>
          <p:cNvPr id="105" name="Picture 104" descr="A map of the region&#10;&#10;Description automatically generated">
            <a:extLst>
              <a:ext uri="{FF2B5EF4-FFF2-40B4-BE49-F238E27FC236}">
                <a16:creationId xmlns:a16="http://schemas.microsoft.com/office/drawing/2014/main" id="{CC20EED7-9758-FFA6-306D-F521A3A80566}"/>
              </a:ext>
            </a:extLst>
          </p:cNvPr>
          <p:cNvPicPr>
            <a:picLocks noChangeAspect="1"/>
          </p:cNvPicPr>
          <p:nvPr/>
        </p:nvPicPr>
        <p:blipFill>
          <a:blip r:embed="rId17" cstate="print">
            <a:extLst>
              <a:ext uri="{28A0092B-C50C-407E-A947-70E740481C1C}">
                <a14:useLocalDpi xmlns:a14="http://schemas.microsoft.com/office/drawing/2010/main" val="0"/>
              </a:ext>
            </a:extLst>
          </a:blip>
          <a:srcRect l="2028" t="4934" r="1812" b="3706"/>
          <a:stretch/>
        </p:blipFill>
        <p:spPr>
          <a:xfrm>
            <a:off x="15850690" y="6030843"/>
            <a:ext cx="7488479" cy="6096279"/>
          </a:xfrm>
          <a:prstGeom prst="rect">
            <a:avLst/>
          </a:prstGeom>
        </p:spPr>
      </p:pic>
      <p:sp>
        <p:nvSpPr>
          <p:cNvPr id="54" name="TextBox 53">
            <a:extLst>
              <a:ext uri="{FF2B5EF4-FFF2-40B4-BE49-F238E27FC236}">
                <a16:creationId xmlns:a16="http://schemas.microsoft.com/office/drawing/2014/main" id="{8DF3B77D-58B2-DE12-A743-E0BD5ABD569C}"/>
              </a:ext>
            </a:extLst>
          </p:cNvPr>
          <p:cNvSpPr txBox="1"/>
          <p:nvPr/>
        </p:nvSpPr>
        <p:spPr>
          <a:xfrm>
            <a:off x="19716200" y="8066523"/>
            <a:ext cx="155269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dirty="0">
                <a:solidFill>
                  <a:schemeClr val="bg2">
                    <a:lumMod val="50000"/>
                  </a:schemeClr>
                </a:solidFill>
                <a:latin typeface="Century Gothic"/>
              </a:rPr>
              <a:t>Santiago</a:t>
            </a:r>
            <a:endParaRPr lang="en-US" sz="1600" dirty="0">
              <a:solidFill>
                <a:schemeClr val="bg2">
                  <a:lumMod val="50000"/>
                </a:schemeClr>
              </a:solidFill>
            </a:endParaRPr>
          </a:p>
        </p:txBody>
      </p:sp>
      <p:sp>
        <p:nvSpPr>
          <p:cNvPr id="55" name="TextBox 54">
            <a:extLst>
              <a:ext uri="{FF2B5EF4-FFF2-40B4-BE49-F238E27FC236}">
                <a16:creationId xmlns:a16="http://schemas.microsoft.com/office/drawing/2014/main" id="{4A674EFF-296A-9E92-F116-D559CE3D599E}"/>
              </a:ext>
            </a:extLst>
          </p:cNvPr>
          <p:cNvSpPr txBox="1"/>
          <p:nvPr/>
        </p:nvSpPr>
        <p:spPr>
          <a:xfrm rot="20879046">
            <a:off x="19333049" y="8823527"/>
            <a:ext cx="1526670" cy="2856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i="1" dirty="0">
                <a:solidFill>
                  <a:schemeClr val="accent1"/>
                </a:solidFill>
                <a:latin typeface="Century Gothic"/>
              </a:rPr>
              <a:t>Maipo River</a:t>
            </a:r>
            <a:endParaRPr lang="en-US" sz="1600" i="1" dirty="0">
              <a:solidFill>
                <a:schemeClr val="accent1"/>
              </a:solidFill>
            </a:endParaRPr>
          </a:p>
        </p:txBody>
      </p:sp>
      <p:sp>
        <p:nvSpPr>
          <p:cNvPr id="56" name="TextBox 55">
            <a:extLst>
              <a:ext uri="{FF2B5EF4-FFF2-40B4-BE49-F238E27FC236}">
                <a16:creationId xmlns:a16="http://schemas.microsoft.com/office/drawing/2014/main" id="{98BAB77C-5E5F-D24B-EAA6-B95431B59B39}"/>
              </a:ext>
            </a:extLst>
          </p:cNvPr>
          <p:cNvSpPr txBox="1"/>
          <p:nvPr/>
        </p:nvSpPr>
        <p:spPr>
          <a:xfrm rot="20993782">
            <a:off x="19012211" y="7470336"/>
            <a:ext cx="2103984" cy="2856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i="1" dirty="0">
                <a:solidFill>
                  <a:schemeClr val="accent1"/>
                </a:solidFill>
                <a:latin typeface="Century Gothic"/>
              </a:rPr>
              <a:t>Mapocho River </a:t>
            </a:r>
            <a:endParaRPr lang="en-US" sz="1600" i="1" dirty="0">
              <a:solidFill>
                <a:schemeClr val="accent1"/>
              </a:solidFill>
            </a:endParaRPr>
          </a:p>
        </p:txBody>
      </p:sp>
      <p:sp>
        <p:nvSpPr>
          <p:cNvPr id="61" name="TextBox 60">
            <a:extLst>
              <a:ext uri="{FF2B5EF4-FFF2-40B4-BE49-F238E27FC236}">
                <a16:creationId xmlns:a16="http://schemas.microsoft.com/office/drawing/2014/main" id="{9681ED8B-6E0C-033C-57BF-DCD0DFF41ABC}"/>
              </a:ext>
            </a:extLst>
          </p:cNvPr>
          <p:cNvSpPr txBox="1"/>
          <p:nvPr/>
        </p:nvSpPr>
        <p:spPr>
          <a:xfrm>
            <a:off x="16875475" y="11253737"/>
            <a:ext cx="5135791"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1">
                    <a:lumMod val="75000"/>
                    <a:lumOff val="25000"/>
                  </a:schemeClr>
                </a:solidFill>
                <a:highlight>
                  <a:srgbClr val="EFEFEF"/>
                </a:highlight>
                <a:latin typeface="Century Gothic"/>
              </a:rPr>
              <a:t>0                40                 80              120               160</a:t>
            </a:r>
            <a:endParaRPr lang="en-US" sz="1600" dirty="0">
              <a:solidFill>
                <a:schemeClr val="tx1">
                  <a:lumMod val="75000"/>
                  <a:lumOff val="25000"/>
                </a:schemeClr>
              </a:solidFill>
              <a:highlight>
                <a:srgbClr val="EFEFEF"/>
              </a:highlight>
            </a:endParaRPr>
          </a:p>
        </p:txBody>
      </p:sp>
      <p:sp>
        <p:nvSpPr>
          <p:cNvPr id="85" name="TextBox 84">
            <a:extLst>
              <a:ext uri="{FF2B5EF4-FFF2-40B4-BE49-F238E27FC236}">
                <a16:creationId xmlns:a16="http://schemas.microsoft.com/office/drawing/2014/main" id="{039E5BDC-3AD5-7CC6-8C8C-F6A8F7964633}"/>
              </a:ext>
            </a:extLst>
          </p:cNvPr>
          <p:cNvSpPr txBox="1"/>
          <p:nvPr/>
        </p:nvSpPr>
        <p:spPr>
          <a:xfrm>
            <a:off x="21833690" y="11445104"/>
            <a:ext cx="502100" cy="2856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1">
                    <a:lumMod val="75000"/>
                    <a:lumOff val="25000"/>
                  </a:schemeClr>
                </a:solidFill>
                <a:highlight>
                  <a:srgbClr val="EEEEEE"/>
                </a:highlight>
                <a:latin typeface="Century Gothic"/>
              </a:rPr>
              <a:t>Km</a:t>
            </a:r>
            <a:endParaRPr lang="en-US" sz="1600" dirty="0">
              <a:solidFill>
                <a:schemeClr val="tx1">
                  <a:lumMod val="75000"/>
                  <a:lumOff val="25000"/>
                </a:schemeClr>
              </a:solidFill>
              <a:highlight>
                <a:srgbClr val="EEEEEE"/>
              </a:highlight>
            </a:endParaRPr>
          </a:p>
        </p:txBody>
      </p:sp>
      <p:sp>
        <p:nvSpPr>
          <p:cNvPr id="86" name="TextBox 85">
            <a:extLst>
              <a:ext uri="{FF2B5EF4-FFF2-40B4-BE49-F238E27FC236}">
                <a16:creationId xmlns:a16="http://schemas.microsoft.com/office/drawing/2014/main" id="{8EA1A0E8-17E0-BC9A-E949-1C64330AC187}"/>
              </a:ext>
            </a:extLst>
          </p:cNvPr>
          <p:cNvSpPr txBox="1"/>
          <p:nvPr/>
        </p:nvSpPr>
        <p:spPr>
          <a:xfrm flipH="1">
            <a:off x="22672574" y="10869959"/>
            <a:ext cx="78164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tx1">
                    <a:lumMod val="75000"/>
                    <a:lumOff val="25000"/>
                  </a:schemeClr>
                </a:solidFill>
                <a:highlight>
                  <a:srgbClr val="EEEEEE"/>
                </a:highlight>
                <a:latin typeface="Century Gothic"/>
              </a:rPr>
              <a:t>N</a:t>
            </a:r>
          </a:p>
        </p:txBody>
      </p:sp>
      <p:sp>
        <p:nvSpPr>
          <p:cNvPr id="97" name="TextBox 96">
            <a:extLst>
              <a:ext uri="{FF2B5EF4-FFF2-40B4-BE49-F238E27FC236}">
                <a16:creationId xmlns:a16="http://schemas.microsoft.com/office/drawing/2014/main" id="{9CAC6561-8AFA-9297-C8FE-EA5D98010D9C}"/>
              </a:ext>
            </a:extLst>
          </p:cNvPr>
          <p:cNvSpPr txBox="1"/>
          <p:nvPr/>
        </p:nvSpPr>
        <p:spPr>
          <a:xfrm>
            <a:off x="16875475" y="6912341"/>
            <a:ext cx="147631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bg2">
                    <a:lumMod val="50000"/>
                  </a:schemeClr>
                </a:solidFill>
                <a:latin typeface="Century Gothic"/>
                <a:ea typeface="+mn-lt"/>
                <a:cs typeface="+mn-lt"/>
              </a:rPr>
              <a:t>Valparaíso</a:t>
            </a:r>
            <a:endParaRPr lang="en-US" sz="1600" dirty="0">
              <a:solidFill>
                <a:schemeClr val="bg2">
                  <a:lumMod val="50000"/>
                </a:schemeClr>
              </a:solidFill>
            </a:endParaRPr>
          </a:p>
        </p:txBody>
      </p:sp>
      <p:sp>
        <p:nvSpPr>
          <p:cNvPr id="98" name="TextBox 97">
            <a:extLst>
              <a:ext uri="{FF2B5EF4-FFF2-40B4-BE49-F238E27FC236}">
                <a16:creationId xmlns:a16="http://schemas.microsoft.com/office/drawing/2014/main" id="{1F66A217-5AA1-49BD-D966-D22D3ADB0F18}"/>
              </a:ext>
            </a:extLst>
          </p:cNvPr>
          <p:cNvSpPr txBox="1"/>
          <p:nvPr/>
        </p:nvSpPr>
        <p:spPr>
          <a:xfrm>
            <a:off x="19070001" y="10534516"/>
            <a:ext cx="2118229" cy="4934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bg2">
                    <a:lumMod val="50000"/>
                  </a:schemeClr>
                </a:solidFill>
                <a:latin typeface="Century Gothic"/>
                <a:ea typeface="Roboto"/>
                <a:cs typeface="Roboto"/>
              </a:rPr>
              <a:t>Libertador General Bernardo O'Higgins</a:t>
            </a:r>
            <a:endParaRPr lang="en-US" sz="1600" dirty="0">
              <a:solidFill>
                <a:schemeClr val="bg2">
                  <a:lumMod val="50000"/>
                </a:schemeClr>
              </a:solidFill>
            </a:endParaRPr>
          </a:p>
        </p:txBody>
      </p:sp>
      <p:cxnSp>
        <p:nvCxnSpPr>
          <p:cNvPr id="108" name="Straight Connector 107">
            <a:extLst>
              <a:ext uri="{FF2B5EF4-FFF2-40B4-BE49-F238E27FC236}">
                <a16:creationId xmlns:a16="http://schemas.microsoft.com/office/drawing/2014/main" id="{CBD5702B-37C2-AD38-E6CA-B7ED3E276D77}"/>
              </a:ext>
            </a:extLst>
          </p:cNvPr>
          <p:cNvCxnSpPr>
            <a:cxnSpLocks/>
          </p:cNvCxnSpPr>
          <p:nvPr/>
        </p:nvCxnSpPr>
        <p:spPr>
          <a:xfrm flipV="1">
            <a:off x="14246363" y="6108273"/>
            <a:ext cx="1739099" cy="2258170"/>
          </a:xfrm>
          <a:prstGeom prst="line">
            <a:avLst/>
          </a:prstGeom>
          <a:ln>
            <a:solidFill>
              <a:srgbClr val="BA3A5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2EEE4118-27A0-8F09-8FA9-9331D93C8544}"/>
              </a:ext>
            </a:extLst>
          </p:cNvPr>
          <p:cNvCxnSpPr>
            <a:cxnSpLocks/>
          </p:cNvCxnSpPr>
          <p:nvPr/>
        </p:nvCxnSpPr>
        <p:spPr>
          <a:xfrm>
            <a:off x="14253427" y="8553952"/>
            <a:ext cx="1732035" cy="3439281"/>
          </a:xfrm>
          <a:prstGeom prst="line">
            <a:avLst/>
          </a:prstGeom>
          <a:ln>
            <a:solidFill>
              <a:srgbClr val="BA3A50"/>
            </a:solidFill>
          </a:ln>
        </p:spPr>
        <p:style>
          <a:lnRef idx="1">
            <a:schemeClr val="accent1"/>
          </a:lnRef>
          <a:fillRef idx="0">
            <a:schemeClr val="accent1"/>
          </a:fillRef>
          <a:effectRef idx="0">
            <a:schemeClr val="accent1"/>
          </a:effectRef>
          <a:fontRef idx="minor">
            <a:schemeClr val="tx1"/>
          </a:fontRef>
        </p:style>
      </p:cxnSp>
      <p:pic>
        <p:nvPicPr>
          <p:cNvPr id="123" name="Graphic 16" descr="Arrow Right with solid fill">
            <a:extLst>
              <a:ext uri="{FF2B5EF4-FFF2-40B4-BE49-F238E27FC236}">
                <a16:creationId xmlns:a16="http://schemas.microsoft.com/office/drawing/2014/main" id="{1E526C71-0BDB-925B-8D10-3EE37AF21480}"/>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rot="5400000">
            <a:off x="4085596" y="23361342"/>
            <a:ext cx="595746" cy="872837"/>
          </a:xfrm>
          <a:prstGeom prst="rect">
            <a:avLst/>
          </a:prstGeom>
        </p:spPr>
      </p:pic>
      <p:sp>
        <p:nvSpPr>
          <p:cNvPr id="3" name="Text Placeholder 2">
            <a:extLst>
              <a:ext uri="{FF2B5EF4-FFF2-40B4-BE49-F238E27FC236}">
                <a16:creationId xmlns:a16="http://schemas.microsoft.com/office/drawing/2014/main" id="{E24EC7FA-49FA-B9F0-9D5D-35E1C261F1E5}"/>
              </a:ext>
            </a:extLst>
          </p:cNvPr>
          <p:cNvSpPr txBox="1">
            <a:spLocks/>
          </p:cNvSpPr>
          <p:nvPr/>
        </p:nvSpPr>
        <p:spPr>
          <a:xfrm>
            <a:off x="13271473" y="29478691"/>
            <a:ext cx="5502348" cy="2893076"/>
          </a:xfrm>
          <a:prstGeom prst="rect">
            <a:avLst/>
          </a:prstGeom>
        </p:spPr>
        <p:txBody>
          <a:bodyPr vert="horz" lIns="91440" tIns="45720" rIns="91440" bIns="4572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Clr>
                <a:srgbClr val="D2672B"/>
              </a:buClr>
            </a:pPr>
            <a:r>
              <a:rPr lang="en-US" sz="2400" b="1" dirty="0">
                <a:solidFill>
                  <a:srgbClr val="BA3A50"/>
                </a:solidFill>
                <a:latin typeface="Garamond"/>
              </a:rPr>
              <a:t>Science Advisors</a:t>
            </a:r>
          </a:p>
          <a:p>
            <a:pPr>
              <a:buClr>
                <a:srgbClr val="D2672B"/>
              </a:buClr>
            </a:pPr>
            <a:r>
              <a:rPr lang="en-US" sz="2400" b="1" dirty="0">
                <a:solidFill>
                  <a:schemeClr val="tx1">
                    <a:lumMod val="75000"/>
                    <a:lumOff val="25000"/>
                  </a:schemeClr>
                </a:solidFill>
                <a:latin typeface="Garamond"/>
              </a:rPr>
              <a:t>Dr. Xia Cai </a:t>
            </a:r>
            <a:r>
              <a:rPr lang="en-US" sz="2400" dirty="0">
                <a:solidFill>
                  <a:schemeClr val="tx1">
                    <a:lumMod val="75000"/>
                    <a:lumOff val="25000"/>
                  </a:schemeClr>
                </a:solidFill>
                <a:latin typeface="Garamond"/>
              </a:rPr>
              <a:t>(Langley Research Center)</a:t>
            </a:r>
          </a:p>
          <a:p>
            <a:pPr>
              <a:buClr>
                <a:srgbClr val="D2672B"/>
              </a:buClr>
            </a:pPr>
            <a:r>
              <a:rPr lang="en-US" sz="2400" b="1" dirty="0">
                <a:solidFill>
                  <a:schemeClr val="tx1">
                    <a:lumMod val="75000"/>
                    <a:lumOff val="25000"/>
                  </a:schemeClr>
                </a:solidFill>
                <a:latin typeface="Garamond"/>
              </a:rPr>
              <a:t>Dr. Kenton Ross </a:t>
            </a:r>
            <a:r>
              <a:rPr lang="en-US" sz="2400" dirty="0">
                <a:solidFill>
                  <a:schemeClr val="tx1">
                    <a:lumMod val="75000"/>
                    <a:lumOff val="25000"/>
                  </a:schemeClr>
                </a:solidFill>
                <a:latin typeface="Garamond"/>
              </a:rPr>
              <a:t>(Langley Research Center)</a:t>
            </a:r>
          </a:p>
          <a:p>
            <a:pPr>
              <a:buClr>
                <a:srgbClr val="D2672B"/>
              </a:buClr>
            </a:pPr>
            <a:r>
              <a:rPr lang="en-US" sz="2400" b="1" dirty="0">
                <a:solidFill>
                  <a:srgbClr val="BA3A50"/>
                </a:solidFill>
                <a:latin typeface="Garamond"/>
              </a:rPr>
              <a:t>Center Lead</a:t>
            </a:r>
          </a:p>
          <a:p>
            <a:pPr>
              <a:buClr>
                <a:srgbClr val="D2672B"/>
              </a:buClr>
            </a:pPr>
            <a:r>
              <a:rPr lang="en-US" sz="2400" b="1" dirty="0">
                <a:solidFill>
                  <a:schemeClr val="tx1">
                    <a:lumMod val="75000"/>
                    <a:lumOff val="25000"/>
                  </a:schemeClr>
                </a:solidFill>
                <a:latin typeface="Garamond"/>
              </a:rPr>
              <a:t>Alyson Bergamini </a:t>
            </a:r>
            <a:r>
              <a:rPr lang="en-US" sz="2400" dirty="0">
                <a:solidFill>
                  <a:schemeClr val="tx1">
                    <a:lumMod val="75000"/>
                    <a:lumOff val="25000"/>
                  </a:schemeClr>
                </a:solidFill>
                <a:latin typeface="Garamond"/>
              </a:rPr>
              <a:t>(VA – Langley)</a:t>
            </a:r>
          </a:p>
          <a:p>
            <a:pPr>
              <a:buClr>
                <a:srgbClr val="D2672B"/>
              </a:buClr>
            </a:pPr>
            <a:r>
              <a:rPr lang="en-US" sz="2400" b="1" dirty="0">
                <a:solidFill>
                  <a:srgbClr val="BA3A50"/>
                </a:solidFill>
                <a:latin typeface="Garamond"/>
              </a:rPr>
              <a:t>Geoinformatics Fellow</a:t>
            </a:r>
          </a:p>
          <a:p>
            <a:pPr>
              <a:buClr>
                <a:srgbClr val="D2672B"/>
              </a:buClr>
            </a:pPr>
            <a:r>
              <a:rPr lang="en-US" sz="2400" b="1" dirty="0">
                <a:solidFill>
                  <a:schemeClr val="tx1">
                    <a:lumMod val="75000"/>
                    <a:lumOff val="25000"/>
                  </a:schemeClr>
                </a:solidFill>
                <a:latin typeface="Garamond"/>
              </a:rPr>
              <a:t>Brooklyn Appling </a:t>
            </a:r>
            <a:r>
              <a:rPr lang="en-US" sz="2400" dirty="0">
                <a:solidFill>
                  <a:schemeClr val="tx1">
                    <a:lumMod val="75000"/>
                    <a:lumOff val="25000"/>
                  </a:schemeClr>
                </a:solidFill>
                <a:latin typeface="Garamond"/>
              </a:rPr>
              <a:t>(VA – Langley)</a:t>
            </a:r>
          </a:p>
        </p:txBody>
      </p:sp>
      <p:sp>
        <p:nvSpPr>
          <p:cNvPr id="24" name="TextBox 2">
            <a:extLst>
              <a:ext uri="{FF2B5EF4-FFF2-40B4-BE49-F238E27FC236}">
                <a16:creationId xmlns:a16="http://schemas.microsoft.com/office/drawing/2014/main" id="{8DB7C713-2D39-13E8-1588-CE7CC1CC8591}"/>
              </a:ext>
            </a:extLst>
          </p:cNvPr>
          <p:cNvSpPr txBox="1"/>
          <p:nvPr/>
        </p:nvSpPr>
        <p:spPr>
          <a:xfrm>
            <a:off x="19143112" y="29478690"/>
            <a:ext cx="4731405" cy="3048207"/>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b="1" dirty="0">
                <a:solidFill>
                  <a:srgbClr val="BA3A50"/>
                </a:solidFill>
                <a:latin typeface="Garamond"/>
                <a:cs typeface="Segoe UI"/>
              </a:rPr>
              <a:t>Project partners and collaborators:​</a:t>
            </a:r>
          </a:p>
          <a:p>
            <a:pPr>
              <a:lnSpc>
                <a:spcPct val="90000"/>
              </a:lnSpc>
              <a:spcBef>
                <a:spcPts val="1000"/>
              </a:spcBef>
              <a:buClr>
                <a:srgbClr val="D2672B"/>
              </a:buClr>
            </a:pPr>
            <a:r>
              <a:rPr lang="en-US" sz="2400" b="1" dirty="0">
                <a:solidFill>
                  <a:srgbClr val="BA3A50"/>
                </a:solidFill>
                <a:latin typeface="Garamond"/>
                <a:cs typeface="Arial"/>
              </a:rPr>
              <a:t>CIREN</a:t>
            </a:r>
          </a:p>
          <a:p>
            <a:pPr marL="285750" indent="-285750">
              <a:lnSpc>
                <a:spcPct val="90000"/>
              </a:lnSpc>
              <a:buClr>
                <a:srgbClr val="BA3A50"/>
              </a:buClr>
              <a:buFont typeface="Arial" panose="020B0604020202020204" pitchFamily="34" charset="0"/>
              <a:buChar char="•"/>
            </a:pPr>
            <a:r>
              <a:rPr lang="en-US" sz="2400" dirty="0">
                <a:solidFill>
                  <a:schemeClr val="tx1">
                    <a:lumMod val="75000"/>
                    <a:lumOff val="25000"/>
                  </a:schemeClr>
                </a:solidFill>
                <a:latin typeface="Garamond"/>
                <a:cs typeface="Arial"/>
              </a:rPr>
              <a:t>Carlos Calvo Cortés-Monroy</a:t>
            </a:r>
          </a:p>
          <a:p>
            <a:pPr marL="285750" indent="-285750">
              <a:lnSpc>
                <a:spcPct val="90000"/>
              </a:lnSpc>
              <a:buClr>
                <a:srgbClr val="BA3A50"/>
              </a:buClr>
              <a:buFont typeface="Arial" panose="020B0604020202020204" pitchFamily="34" charset="0"/>
              <a:buChar char="•"/>
            </a:pPr>
            <a:r>
              <a:rPr lang="en-US" sz="2400" dirty="0">
                <a:solidFill>
                  <a:schemeClr val="tx1">
                    <a:lumMod val="75000"/>
                    <a:lumOff val="25000"/>
                  </a:schemeClr>
                </a:solidFill>
                <a:latin typeface="Garamond"/>
                <a:cs typeface="Arial"/>
              </a:rPr>
              <a:t>Vanessa </a:t>
            </a:r>
            <a:r>
              <a:rPr lang="en-US" sz="2400" dirty="0" err="1">
                <a:solidFill>
                  <a:schemeClr val="tx1">
                    <a:lumMod val="75000"/>
                    <a:lumOff val="25000"/>
                  </a:schemeClr>
                </a:solidFill>
                <a:latin typeface="Garamond"/>
                <a:cs typeface="Arial"/>
              </a:rPr>
              <a:t>Aros</a:t>
            </a:r>
            <a:r>
              <a:rPr lang="en-US" sz="2400" dirty="0">
                <a:solidFill>
                  <a:schemeClr val="tx1">
                    <a:lumMod val="75000"/>
                    <a:lumOff val="25000"/>
                  </a:schemeClr>
                </a:solidFill>
                <a:latin typeface="Garamond"/>
                <a:cs typeface="Arial"/>
              </a:rPr>
              <a:t> </a:t>
            </a:r>
          </a:p>
          <a:p>
            <a:pPr>
              <a:lnSpc>
                <a:spcPct val="90000"/>
              </a:lnSpc>
              <a:spcBef>
                <a:spcPts val="1000"/>
              </a:spcBef>
              <a:buClr>
                <a:srgbClr val="D2672B"/>
              </a:buClr>
            </a:pPr>
            <a:r>
              <a:rPr lang="en-US" sz="2400" b="1" dirty="0">
                <a:solidFill>
                  <a:srgbClr val="BA3A50"/>
                </a:solidFill>
                <a:latin typeface="Garamond"/>
                <a:cs typeface="Arial"/>
              </a:rPr>
              <a:t>Embassy of Chile</a:t>
            </a:r>
          </a:p>
          <a:p>
            <a:pPr marL="285750" indent="-285750">
              <a:lnSpc>
                <a:spcPct val="90000"/>
              </a:lnSpc>
              <a:buClr>
                <a:srgbClr val="BA3A50"/>
              </a:buClr>
              <a:buFont typeface="Arial" panose="020B0604020202020204" pitchFamily="34" charset="0"/>
              <a:buChar char="•"/>
            </a:pPr>
            <a:r>
              <a:rPr lang="en-US" sz="2400" dirty="0">
                <a:solidFill>
                  <a:schemeClr val="tx1">
                    <a:lumMod val="75000"/>
                    <a:lumOff val="25000"/>
                  </a:schemeClr>
                </a:solidFill>
                <a:latin typeface="Garamond"/>
                <a:cs typeface="Arial"/>
              </a:rPr>
              <a:t>Fernando Vasquez </a:t>
            </a:r>
          </a:p>
          <a:p>
            <a:pPr marL="285750" indent="-285750">
              <a:lnSpc>
                <a:spcPct val="90000"/>
              </a:lnSpc>
              <a:buClr>
                <a:srgbClr val="BA3A50"/>
              </a:buClr>
              <a:buFont typeface="Arial" panose="020B0604020202020204" pitchFamily="34" charset="0"/>
              <a:buChar char="•"/>
            </a:pPr>
            <a:r>
              <a:rPr lang="en-US" sz="2400" dirty="0">
                <a:solidFill>
                  <a:schemeClr val="tx1">
                    <a:lumMod val="75000"/>
                    <a:lumOff val="25000"/>
                  </a:schemeClr>
                </a:solidFill>
                <a:latin typeface="Garamond"/>
                <a:cs typeface="Arial"/>
              </a:rPr>
              <a:t>Andres Rodriguez</a:t>
            </a:r>
          </a:p>
          <a:p>
            <a:pPr marL="285750" indent="-285750">
              <a:lnSpc>
                <a:spcPct val="90000"/>
              </a:lnSpc>
              <a:buClr>
                <a:srgbClr val="BA3A50"/>
              </a:buClr>
              <a:buFont typeface="Arial" panose="020B0604020202020204" pitchFamily="34" charset="0"/>
              <a:buChar char="•"/>
            </a:pPr>
            <a:r>
              <a:rPr lang="en-US" sz="2400" dirty="0">
                <a:solidFill>
                  <a:schemeClr val="tx1">
                    <a:lumMod val="75000"/>
                    <a:lumOff val="25000"/>
                  </a:schemeClr>
                </a:solidFill>
                <a:latin typeface="Garamond"/>
                <a:cs typeface="Arial"/>
              </a:rPr>
              <a:t>Adin Burwell</a:t>
            </a:r>
          </a:p>
        </p:txBody>
      </p:sp>
      <p:sp>
        <p:nvSpPr>
          <p:cNvPr id="32" name="Rectangle 31">
            <a:extLst>
              <a:ext uri="{FF2B5EF4-FFF2-40B4-BE49-F238E27FC236}">
                <a16:creationId xmlns:a16="http://schemas.microsoft.com/office/drawing/2014/main" id="{C36CF5BE-E92B-6FA2-602A-284030E44AE2}"/>
              </a:ext>
            </a:extLst>
          </p:cNvPr>
          <p:cNvSpPr/>
          <p:nvPr/>
        </p:nvSpPr>
        <p:spPr>
          <a:xfrm>
            <a:off x="23339169" y="7787438"/>
            <a:ext cx="3140331" cy="2736949"/>
          </a:xfrm>
          <a:prstGeom prst="rect">
            <a:avLst/>
          </a:prstGeom>
          <a:solidFill>
            <a:schemeClr val="bg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1" name="Group 120">
            <a:extLst>
              <a:ext uri="{FF2B5EF4-FFF2-40B4-BE49-F238E27FC236}">
                <a16:creationId xmlns:a16="http://schemas.microsoft.com/office/drawing/2014/main" id="{88ADD0AD-B034-2C96-D1CC-A8C296C7564E}"/>
              </a:ext>
            </a:extLst>
          </p:cNvPr>
          <p:cNvGrpSpPr/>
          <p:nvPr/>
        </p:nvGrpSpPr>
        <p:grpSpPr>
          <a:xfrm>
            <a:off x="23454218" y="7906764"/>
            <a:ext cx="4366206" cy="830997"/>
            <a:chOff x="17037722" y="13838109"/>
            <a:chExt cx="4827899" cy="860210"/>
          </a:xfrm>
        </p:grpSpPr>
        <p:sp>
          <p:nvSpPr>
            <p:cNvPr id="52" name="Rectangle 51">
              <a:extLst>
                <a:ext uri="{FF2B5EF4-FFF2-40B4-BE49-F238E27FC236}">
                  <a16:creationId xmlns:a16="http://schemas.microsoft.com/office/drawing/2014/main" id="{B63B316E-52AA-C070-5D99-61BF77854C9C}"/>
                </a:ext>
              </a:extLst>
            </p:cNvPr>
            <p:cNvSpPr/>
            <p:nvPr/>
          </p:nvSpPr>
          <p:spPr>
            <a:xfrm>
              <a:off x="17037722" y="14076755"/>
              <a:ext cx="568722" cy="353704"/>
            </a:xfrm>
            <a:prstGeom prst="rect">
              <a:avLst/>
            </a:prstGeom>
            <a:noFill/>
            <a:ln w="38100">
              <a:solidFill>
                <a:srgbClr val="FF0000"/>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53" name="TextBox 52">
              <a:extLst>
                <a:ext uri="{FF2B5EF4-FFF2-40B4-BE49-F238E27FC236}">
                  <a16:creationId xmlns:a16="http://schemas.microsoft.com/office/drawing/2014/main" id="{C8E94C7D-EA43-D615-3410-C521B053A7A9}"/>
                </a:ext>
              </a:extLst>
            </p:cNvPr>
            <p:cNvSpPr txBox="1"/>
            <p:nvPr/>
          </p:nvSpPr>
          <p:spPr>
            <a:xfrm>
              <a:off x="17783546" y="13838109"/>
              <a:ext cx="4082075" cy="8602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solidFill>
                    <a:schemeClr val="tx1">
                      <a:lumMod val="75000"/>
                      <a:lumOff val="25000"/>
                    </a:schemeClr>
                  </a:solidFill>
                  <a:ea typeface="+mn-lt"/>
                  <a:cs typeface="+mn-lt"/>
                </a:rPr>
                <a:t>Metropolitan </a:t>
              </a:r>
              <a:endParaRPr lang="en-US" dirty="0">
                <a:solidFill>
                  <a:schemeClr val="tx1">
                    <a:lumMod val="75000"/>
                    <a:lumOff val="25000"/>
                  </a:schemeClr>
                </a:solidFill>
              </a:endParaRPr>
            </a:p>
            <a:p>
              <a:r>
                <a:rPr lang="en-US" sz="2400" dirty="0">
                  <a:solidFill>
                    <a:schemeClr val="tx1">
                      <a:lumMod val="75000"/>
                      <a:lumOff val="25000"/>
                    </a:schemeClr>
                  </a:solidFill>
                </a:rPr>
                <a:t>Region Border</a:t>
              </a:r>
              <a:endParaRPr lang="en-US" dirty="0">
                <a:solidFill>
                  <a:schemeClr val="tx1">
                    <a:lumMod val="75000"/>
                    <a:lumOff val="25000"/>
                  </a:schemeClr>
                </a:solidFill>
              </a:endParaRPr>
            </a:p>
          </p:txBody>
        </p:sp>
      </p:grpSp>
      <p:grpSp>
        <p:nvGrpSpPr>
          <p:cNvPr id="122" name="Group 121">
            <a:extLst>
              <a:ext uri="{FF2B5EF4-FFF2-40B4-BE49-F238E27FC236}">
                <a16:creationId xmlns:a16="http://schemas.microsoft.com/office/drawing/2014/main" id="{ED6FA38D-F20D-FB6F-20E6-6CD3F1CE2255}"/>
              </a:ext>
            </a:extLst>
          </p:cNvPr>
          <p:cNvGrpSpPr/>
          <p:nvPr/>
        </p:nvGrpSpPr>
        <p:grpSpPr>
          <a:xfrm>
            <a:off x="23524872" y="9032644"/>
            <a:ext cx="1748176" cy="461665"/>
            <a:chOff x="21210997" y="13928050"/>
            <a:chExt cx="1917510" cy="461665"/>
          </a:xfrm>
        </p:grpSpPr>
        <p:cxnSp>
          <p:nvCxnSpPr>
            <p:cNvPr id="88" name="Straight Connector 87">
              <a:extLst>
                <a:ext uri="{FF2B5EF4-FFF2-40B4-BE49-F238E27FC236}">
                  <a16:creationId xmlns:a16="http://schemas.microsoft.com/office/drawing/2014/main" id="{F2DFDCC2-090F-5C41-460A-5FFB9B2C3DC4}"/>
                </a:ext>
              </a:extLst>
            </p:cNvPr>
            <p:cNvCxnSpPr>
              <a:cxnSpLocks/>
            </p:cNvCxnSpPr>
            <p:nvPr/>
          </p:nvCxnSpPr>
          <p:spPr>
            <a:xfrm>
              <a:off x="21210997" y="14158882"/>
              <a:ext cx="548640"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3E6A1BDA-73FB-73B6-83C7-47F1AD3EEFB0}"/>
                </a:ext>
              </a:extLst>
            </p:cNvPr>
            <p:cNvSpPr txBox="1"/>
            <p:nvPr/>
          </p:nvSpPr>
          <p:spPr>
            <a:xfrm>
              <a:off x="21838608" y="13928050"/>
              <a:ext cx="12898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solidFill>
                    <a:srgbClr val="3F3F3F"/>
                  </a:solidFill>
                  <a:latin typeface="Century Gothic"/>
                </a:rPr>
                <a:t>Rivers</a:t>
              </a:r>
              <a:endParaRPr lang="en-US" dirty="0">
                <a:solidFill>
                  <a:srgbClr val="3F3F3F"/>
                </a:solidFill>
                <a:latin typeface="Century Gothic"/>
              </a:endParaRPr>
            </a:p>
          </p:txBody>
        </p:sp>
      </p:grpSp>
      <p:grpSp>
        <p:nvGrpSpPr>
          <p:cNvPr id="119" name="Group 118">
            <a:extLst>
              <a:ext uri="{FF2B5EF4-FFF2-40B4-BE49-F238E27FC236}">
                <a16:creationId xmlns:a16="http://schemas.microsoft.com/office/drawing/2014/main" id="{701470CA-55E0-1A02-38DE-6D55480968D3}"/>
              </a:ext>
            </a:extLst>
          </p:cNvPr>
          <p:cNvGrpSpPr/>
          <p:nvPr/>
        </p:nvGrpSpPr>
        <p:grpSpPr>
          <a:xfrm>
            <a:off x="23566503" y="9741927"/>
            <a:ext cx="1845927" cy="461665"/>
            <a:chOff x="22225635" y="14004521"/>
            <a:chExt cx="2029276" cy="461665"/>
          </a:xfrm>
        </p:grpSpPr>
        <p:sp>
          <p:nvSpPr>
            <p:cNvPr id="90" name="Star: 5 Points 89">
              <a:extLst>
                <a:ext uri="{FF2B5EF4-FFF2-40B4-BE49-F238E27FC236}">
                  <a16:creationId xmlns:a16="http://schemas.microsoft.com/office/drawing/2014/main" id="{FC962700-E2DE-03C7-0323-E280D8E7FAB9}"/>
                </a:ext>
              </a:extLst>
            </p:cNvPr>
            <p:cNvSpPr/>
            <p:nvPr/>
          </p:nvSpPr>
          <p:spPr>
            <a:xfrm>
              <a:off x="22225635" y="14093621"/>
              <a:ext cx="281355" cy="283464"/>
            </a:xfrm>
            <a:prstGeom prst="star5">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91" name="TextBox 90">
              <a:extLst>
                <a:ext uri="{FF2B5EF4-FFF2-40B4-BE49-F238E27FC236}">
                  <a16:creationId xmlns:a16="http://schemas.microsoft.com/office/drawing/2014/main" id="{A207172B-3CFE-282D-2D08-0D67FF6974BD}"/>
                </a:ext>
              </a:extLst>
            </p:cNvPr>
            <p:cNvSpPr txBox="1"/>
            <p:nvPr/>
          </p:nvSpPr>
          <p:spPr>
            <a:xfrm>
              <a:off x="22716569" y="14004521"/>
              <a:ext cx="153834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solidFill>
                    <a:schemeClr val="tx1">
                      <a:lumMod val="75000"/>
                      <a:lumOff val="25000"/>
                    </a:schemeClr>
                  </a:solidFill>
                  <a:latin typeface="Century Gothic"/>
                </a:rPr>
                <a:t>Capital</a:t>
              </a:r>
            </a:p>
          </p:txBody>
        </p:sp>
      </p:grpSp>
      <p:sp>
        <p:nvSpPr>
          <p:cNvPr id="58" name="TextBox 57">
            <a:extLst>
              <a:ext uri="{FF2B5EF4-FFF2-40B4-BE49-F238E27FC236}">
                <a16:creationId xmlns:a16="http://schemas.microsoft.com/office/drawing/2014/main" id="{BA9226B6-02C8-21C5-9358-AEAB00A23E7D}"/>
              </a:ext>
            </a:extLst>
          </p:cNvPr>
          <p:cNvSpPr txBox="1"/>
          <p:nvPr/>
        </p:nvSpPr>
        <p:spPr>
          <a:xfrm>
            <a:off x="13331601" y="10576223"/>
            <a:ext cx="1443828"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dirty="0">
                <a:solidFill>
                  <a:schemeClr val="tx1">
                    <a:lumMod val="75000"/>
                    <a:lumOff val="25000"/>
                  </a:schemeClr>
                </a:solidFill>
                <a:highlight>
                  <a:srgbClr val="CFD3D4"/>
                </a:highlight>
                <a:latin typeface="Century Gothic"/>
              </a:rPr>
              <a:t>0                                 1,800</a:t>
            </a:r>
            <a:endParaRPr lang="en-US" sz="800" dirty="0">
              <a:solidFill>
                <a:schemeClr val="tx1">
                  <a:lumMod val="75000"/>
                  <a:lumOff val="25000"/>
                </a:schemeClr>
              </a:solidFill>
              <a:highlight>
                <a:srgbClr val="CFD3D4"/>
              </a:highlight>
            </a:endParaRPr>
          </a:p>
        </p:txBody>
      </p:sp>
      <p:sp>
        <p:nvSpPr>
          <p:cNvPr id="13" name="TextBox 12">
            <a:extLst>
              <a:ext uri="{FF2B5EF4-FFF2-40B4-BE49-F238E27FC236}">
                <a16:creationId xmlns:a16="http://schemas.microsoft.com/office/drawing/2014/main" id="{67DF901D-2759-5297-BD8B-F0BB59468322}"/>
              </a:ext>
            </a:extLst>
          </p:cNvPr>
          <p:cNvSpPr txBox="1"/>
          <p:nvPr/>
        </p:nvSpPr>
        <p:spPr>
          <a:xfrm>
            <a:off x="23425500" y="29979150"/>
            <a:ext cx="3550894" cy="2292102"/>
          </a:xfrm>
          <a:prstGeom prst="rect">
            <a:avLst/>
          </a:prstGeom>
          <a:noFill/>
        </p:spPr>
        <p:txBody>
          <a:bodyPr wrap="square">
            <a:spAutoFit/>
          </a:bodyPr>
          <a:lstStyle/>
          <a:p>
            <a:pPr>
              <a:lnSpc>
                <a:spcPct val="90000"/>
              </a:lnSpc>
              <a:spcBef>
                <a:spcPts val="1000"/>
              </a:spcBef>
              <a:buClr>
                <a:srgbClr val="D2672B"/>
              </a:buClr>
            </a:pPr>
            <a:r>
              <a:rPr lang="en-US" sz="2400" b="1" dirty="0">
                <a:solidFill>
                  <a:srgbClr val="BA3A50"/>
                </a:solidFill>
                <a:latin typeface="Garamond"/>
                <a:cs typeface="Arial"/>
              </a:rPr>
              <a:t>ASF DAAC</a:t>
            </a:r>
          </a:p>
          <a:p>
            <a:pPr marL="285750" indent="-285750">
              <a:buClr>
                <a:srgbClr val="BA3A50"/>
              </a:buClr>
              <a:buFont typeface="Arial" panose="020B0604020202020204" pitchFamily="34" charset="0"/>
              <a:buChar char="•"/>
            </a:pPr>
            <a:r>
              <a:rPr lang="en-US" sz="2400" dirty="0">
                <a:solidFill>
                  <a:schemeClr val="tx1">
                    <a:lumMod val="75000"/>
                    <a:lumOff val="25000"/>
                  </a:schemeClr>
                </a:solidFill>
                <a:latin typeface="Garamond"/>
                <a:cs typeface="Arial"/>
              </a:rPr>
              <a:t>Heidi </a:t>
            </a:r>
            <a:r>
              <a:rPr lang="en-US" sz="2400" dirty="0" err="1">
                <a:solidFill>
                  <a:schemeClr val="tx1">
                    <a:lumMod val="75000"/>
                    <a:lumOff val="25000"/>
                  </a:schemeClr>
                </a:solidFill>
                <a:latin typeface="Garamond"/>
                <a:cs typeface="Arial"/>
              </a:rPr>
              <a:t>Kristenson</a:t>
            </a:r>
            <a:endParaRPr lang="en-US" sz="2400" dirty="0">
              <a:solidFill>
                <a:schemeClr val="tx1">
                  <a:lumMod val="75000"/>
                  <a:lumOff val="25000"/>
                </a:schemeClr>
              </a:solidFill>
              <a:latin typeface="Garamond"/>
              <a:cs typeface="Arial"/>
            </a:endParaRPr>
          </a:p>
          <a:p>
            <a:pPr marL="285750" indent="-285750">
              <a:buClr>
                <a:srgbClr val="BA3A50"/>
              </a:buClr>
              <a:buFont typeface="Arial" panose="020B0604020202020204" pitchFamily="34" charset="0"/>
              <a:buChar char="•"/>
            </a:pPr>
            <a:r>
              <a:rPr lang="en-US" sz="2400" dirty="0">
                <a:solidFill>
                  <a:schemeClr val="tx1">
                    <a:lumMod val="75000"/>
                    <a:lumOff val="25000"/>
                  </a:schemeClr>
                </a:solidFill>
                <a:latin typeface="Garamond"/>
                <a:cs typeface="Arial"/>
              </a:rPr>
              <a:t>James Milburn </a:t>
            </a:r>
          </a:p>
          <a:p>
            <a:pPr>
              <a:lnSpc>
                <a:spcPct val="90000"/>
              </a:lnSpc>
              <a:spcBef>
                <a:spcPts val="1000"/>
              </a:spcBef>
              <a:buClr>
                <a:srgbClr val="D2672B"/>
              </a:buClr>
            </a:pPr>
            <a:r>
              <a:rPr lang="en-US" sz="2400" b="1" dirty="0">
                <a:solidFill>
                  <a:srgbClr val="BA3A50"/>
                </a:solidFill>
                <a:latin typeface="Garamond"/>
                <a:cs typeface="Arial"/>
              </a:rPr>
              <a:t>ESRI</a:t>
            </a:r>
          </a:p>
          <a:p>
            <a:pPr marL="285750" indent="-285750">
              <a:lnSpc>
                <a:spcPct val="90000"/>
              </a:lnSpc>
              <a:buClr>
                <a:srgbClr val="BA3A50"/>
              </a:buClr>
              <a:buFont typeface="Arial" panose="020B0604020202020204" pitchFamily="34" charset="0"/>
              <a:buChar char="•"/>
            </a:pPr>
            <a:r>
              <a:rPr lang="en-US" sz="2400" dirty="0">
                <a:solidFill>
                  <a:schemeClr val="tx1">
                    <a:lumMod val="75000"/>
                    <a:lumOff val="25000"/>
                  </a:schemeClr>
                </a:solidFill>
                <a:latin typeface="Garamond"/>
                <a:cs typeface="Arial"/>
              </a:rPr>
              <a:t>Vinay </a:t>
            </a:r>
            <a:r>
              <a:rPr lang="en-US" sz="2400" dirty="0" err="1">
                <a:solidFill>
                  <a:schemeClr val="tx1">
                    <a:lumMod val="75000"/>
                    <a:lumOff val="25000"/>
                  </a:schemeClr>
                </a:solidFill>
                <a:latin typeface="Garamond"/>
                <a:cs typeface="Arial"/>
              </a:rPr>
              <a:t>Viswambharan</a:t>
            </a:r>
            <a:r>
              <a:rPr lang="en-US" sz="2400" dirty="0">
                <a:solidFill>
                  <a:schemeClr val="tx1">
                    <a:lumMod val="75000"/>
                    <a:lumOff val="25000"/>
                  </a:schemeClr>
                </a:solidFill>
                <a:latin typeface="Garamond"/>
                <a:cs typeface="Arial"/>
              </a:rPr>
              <a:t> </a:t>
            </a:r>
          </a:p>
          <a:p>
            <a:pPr marL="285750" indent="-285750">
              <a:lnSpc>
                <a:spcPct val="90000"/>
              </a:lnSpc>
              <a:buClr>
                <a:srgbClr val="BA3A50"/>
              </a:buClr>
              <a:buFont typeface="Arial" panose="020B0604020202020204" pitchFamily="34" charset="0"/>
              <a:buChar char="•"/>
            </a:pPr>
            <a:r>
              <a:rPr lang="en-US" sz="2400" dirty="0">
                <a:solidFill>
                  <a:schemeClr val="tx1">
                    <a:lumMod val="75000"/>
                    <a:lumOff val="25000"/>
                  </a:schemeClr>
                </a:solidFill>
                <a:latin typeface="Garamond"/>
                <a:cs typeface="Arial"/>
              </a:rPr>
              <a:t>Lisa Tanh </a:t>
            </a:r>
          </a:p>
        </p:txBody>
      </p:sp>
      <p:sp>
        <p:nvSpPr>
          <p:cNvPr id="16" name="TextBox 15">
            <a:extLst>
              <a:ext uri="{FF2B5EF4-FFF2-40B4-BE49-F238E27FC236}">
                <a16:creationId xmlns:a16="http://schemas.microsoft.com/office/drawing/2014/main" id="{2C88B2C6-BA60-1BF2-900F-3D4C0534724E}"/>
              </a:ext>
            </a:extLst>
          </p:cNvPr>
          <p:cNvSpPr txBox="1"/>
          <p:nvPr/>
        </p:nvSpPr>
        <p:spPr>
          <a:xfrm>
            <a:off x="13271473" y="12107090"/>
            <a:ext cx="7362989" cy="769441"/>
          </a:xfrm>
          <a:prstGeom prst="rect">
            <a:avLst/>
          </a:prstGeom>
          <a:noFill/>
        </p:spPr>
        <p:txBody>
          <a:bodyPr wrap="square" rtlCol="0">
            <a:spAutoFit/>
          </a:bodyPr>
          <a:lstStyle/>
          <a:p>
            <a:r>
              <a:rPr lang="en-US" sz="4400" b="1">
                <a:solidFill>
                  <a:srgbClr val="BA3A50"/>
                </a:solidFill>
                <a:latin typeface="Century Gothic" panose="020B0502020202020204" pitchFamily="34" charset="0"/>
              </a:rPr>
              <a:t>Results</a:t>
            </a:r>
          </a:p>
        </p:txBody>
      </p:sp>
      <p:pic>
        <p:nvPicPr>
          <p:cNvPr id="126" name="Picture 125" descr="A map of a river&#10;&#10;Description automatically generated">
            <a:extLst>
              <a:ext uri="{FF2B5EF4-FFF2-40B4-BE49-F238E27FC236}">
                <a16:creationId xmlns:a16="http://schemas.microsoft.com/office/drawing/2014/main" id="{E97424FD-D1A0-0F96-7EAA-80EBB638C92C}"/>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8831986" y="13050262"/>
            <a:ext cx="7644234" cy="5341162"/>
          </a:xfrm>
          <a:prstGeom prst="rect">
            <a:avLst/>
          </a:prstGeom>
        </p:spPr>
      </p:pic>
      <p:sp>
        <p:nvSpPr>
          <p:cNvPr id="102" name="TextBox 101">
            <a:extLst>
              <a:ext uri="{FF2B5EF4-FFF2-40B4-BE49-F238E27FC236}">
                <a16:creationId xmlns:a16="http://schemas.microsoft.com/office/drawing/2014/main" id="{862C789F-D97A-5240-BE6D-C48AD39D5806}"/>
              </a:ext>
            </a:extLst>
          </p:cNvPr>
          <p:cNvSpPr txBox="1"/>
          <p:nvPr/>
        </p:nvSpPr>
        <p:spPr>
          <a:xfrm>
            <a:off x="20165266" y="19074345"/>
            <a:ext cx="4507992" cy="646331"/>
          </a:xfrm>
          <a:prstGeom prst="rect">
            <a:avLst/>
          </a:prstGeom>
          <a:solidFill>
            <a:srgbClr val="FCC7C7"/>
          </a:solidFill>
          <a:ln>
            <a:solidFill>
              <a:srgbClr val="820000"/>
            </a:solidFill>
          </a:ln>
        </p:spPr>
        <p:txBody>
          <a:bodyPr wrap="square" rtlCol="0">
            <a:spAutoFit/>
          </a:bodyPr>
          <a:lstStyle/>
          <a:p>
            <a:pPr algn="ctr"/>
            <a:r>
              <a:rPr lang="en-US" b="1" dirty="0">
                <a:solidFill>
                  <a:schemeClr val="tx1">
                    <a:lumMod val="75000"/>
                    <a:lumOff val="25000"/>
                  </a:schemeClr>
                </a:solidFill>
                <a:latin typeface="+mj-lt"/>
              </a:rPr>
              <a:t>Radar</a:t>
            </a:r>
          </a:p>
          <a:p>
            <a:pPr algn="ctr"/>
            <a:r>
              <a:rPr lang="en-US" b="1" dirty="0">
                <a:solidFill>
                  <a:schemeClr val="tx1">
                    <a:lumMod val="75000"/>
                    <a:lumOff val="25000"/>
                  </a:schemeClr>
                </a:solidFill>
                <a:latin typeface="+mj-lt"/>
              </a:rPr>
              <a:t>January 26 &amp; February 1, 2021</a:t>
            </a:r>
          </a:p>
        </p:txBody>
      </p:sp>
      <p:sp>
        <p:nvSpPr>
          <p:cNvPr id="104" name="TextBox 103">
            <a:extLst>
              <a:ext uri="{FF2B5EF4-FFF2-40B4-BE49-F238E27FC236}">
                <a16:creationId xmlns:a16="http://schemas.microsoft.com/office/drawing/2014/main" id="{60789634-E241-7620-B8A0-D791806859E5}"/>
              </a:ext>
            </a:extLst>
          </p:cNvPr>
          <p:cNvSpPr txBox="1"/>
          <p:nvPr/>
        </p:nvSpPr>
        <p:spPr>
          <a:xfrm>
            <a:off x="14937819" y="19074345"/>
            <a:ext cx="4325112" cy="646331"/>
          </a:xfrm>
          <a:prstGeom prst="rect">
            <a:avLst/>
          </a:prstGeom>
          <a:solidFill>
            <a:srgbClr val="FCC7C7"/>
          </a:solidFill>
          <a:ln>
            <a:solidFill>
              <a:srgbClr val="820000"/>
            </a:solidFill>
          </a:ln>
        </p:spPr>
        <p:txBody>
          <a:bodyPr wrap="square" lIns="91440" tIns="45720" rIns="91440" bIns="45720" rtlCol="0" anchor="t">
            <a:spAutoFit/>
          </a:bodyPr>
          <a:lstStyle/>
          <a:p>
            <a:pPr algn="ctr"/>
            <a:r>
              <a:rPr lang="en-US" b="1">
                <a:solidFill>
                  <a:schemeClr val="tx1">
                    <a:lumMod val="75000"/>
                    <a:lumOff val="25000"/>
                  </a:schemeClr>
                </a:solidFill>
                <a:latin typeface="+mj-lt"/>
              </a:rPr>
              <a:t>Optical</a:t>
            </a:r>
          </a:p>
          <a:p>
            <a:pPr algn="ctr"/>
            <a:r>
              <a:rPr lang="en-US" b="1">
                <a:solidFill>
                  <a:schemeClr val="tx1">
                    <a:lumMod val="75000"/>
                    <a:lumOff val="25000"/>
                  </a:schemeClr>
                </a:solidFill>
                <a:latin typeface="+mj-lt"/>
              </a:rPr>
              <a:t>January 13 &amp; February 2, 2021</a:t>
            </a:r>
          </a:p>
        </p:txBody>
      </p:sp>
      <p:grpSp>
        <p:nvGrpSpPr>
          <p:cNvPr id="118" name="Group 117">
            <a:extLst>
              <a:ext uri="{FF2B5EF4-FFF2-40B4-BE49-F238E27FC236}">
                <a16:creationId xmlns:a16="http://schemas.microsoft.com/office/drawing/2014/main" id="{6799F6CF-0AAF-A3C0-79DE-7AD93C6B424C}"/>
              </a:ext>
            </a:extLst>
          </p:cNvPr>
          <p:cNvGrpSpPr/>
          <p:nvPr/>
        </p:nvGrpSpPr>
        <p:grpSpPr>
          <a:xfrm>
            <a:off x="20180394" y="19740488"/>
            <a:ext cx="4663999" cy="4965224"/>
            <a:chOff x="6555627" y="1853987"/>
            <a:chExt cx="4663999" cy="4965224"/>
          </a:xfrm>
        </p:grpSpPr>
        <p:pic>
          <p:nvPicPr>
            <p:cNvPr id="120" name="Picture 119" descr="A map of a river&#10;&#10;Description automatically generated">
              <a:extLst>
                <a:ext uri="{FF2B5EF4-FFF2-40B4-BE49-F238E27FC236}">
                  <a16:creationId xmlns:a16="http://schemas.microsoft.com/office/drawing/2014/main" id="{AC9C8969-2B8B-55AB-8C1C-CAC301A2236F}"/>
                </a:ext>
              </a:extLst>
            </p:cNvPr>
            <p:cNvPicPr>
              <a:picLocks noChangeAspect="1"/>
            </p:cNvPicPr>
            <p:nvPr/>
          </p:nvPicPr>
          <p:blipFill>
            <a:blip r:embed="rId19" cstate="print">
              <a:extLst>
                <a:ext uri="{28A0092B-C50C-407E-A947-70E740481C1C}">
                  <a14:useLocalDpi xmlns:a14="http://schemas.microsoft.com/office/drawing/2010/main" val="0"/>
                </a:ext>
              </a:extLst>
            </a:blip>
            <a:srcRect t="1182"/>
            <a:stretch/>
          </p:blipFill>
          <p:spPr>
            <a:xfrm>
              <a:off x="6555627" y="1875253"/>
              <a:ext cx="4503880" cy="4943958"/>
            </a:xfrm>
            <a:prstGeom prst="rect">
              <a:avLst/>
            </a:prstGeom>
            <a:ln>
              <a:solidFill>
                <a:schemeClr val="tx1">
                  <a:lumMod val="75000"/>
                  <a:lumOff val="25000"/>
                </a:schemeClr>
              </a:solidFill>
            </a:ln>
          </p:spPr>
        </p:pic>
        <p:grpSp>
          <p:nvGrpSpPr>
            <p:cNvPr id="124" name="Group 123">
              <a:extLst>
                <a:ext uri="{FF2B5EF4-FFF2-40B4-BE49-F238E27FC236}">
                  <a16:creationId xmlns:a16="http://schemas.microsoft.com/office/drawing/2014/main" id="{C0B7EF9E-0775-50E1-AF3F-4AE73042DF19}"/>
                </a:ext>
              </a:extLst>
            </p:cNvPr>
            <p:cNvGrpSpPr/>
            <p:nvPr/>
          </p:nvGrpSpPr>
          <p:grpSpPr>
            <a:xfrm>
              <a:off x="9603024" y="1853987"/>
              <a:ext cx="1616602" cy="1989770"/>
              <a:chOff x="9603024" y="1845957"/>
              <a:chExt cx="1616602" cy="1989770"/>
            </a:xfrm>
          </p:grpSpPr>
          <p:sp>
            <p:nvSpPr>
              <p:cNvPr id="1030" name="TextBox 1029">
                <a:extLst>
                  <a:ext uri="{FF2B5EF4-FFF2-40B4-BE49-F238E27FC236}">
                    <a16:creationId xmlns:a16="http://schemas.microsoft.com/office/drawing/2014/main" id="{F757F92D-88BA-2F6A-F2ED-3108567EDE21}"/>
                  </a:ext>
                </a:extLst>
              </p:cNvPr>
              <p:cNvSpPr txBox="1"/>
              <p:nvPr/>
            </p:nvSpPr>
            <p:spPr>
              <a:xfrm>
                <a:off x="10031642" y="3359328"/>
                <a:ext cx="1130958" cy="369332"/>
              </a:xfrm>
              <a:prstGeom prst="rect">
                <a:avLst/>
              </a:prstGeom>
              <a:noFill/>
            </p:spPr>
            <p:txBody>
              <a:bodyPr wrap="square" rtlCol="0">
                <a:spAutoFit/>
              </a:bodyPr>
              <a:lstStyle/>
              <a:p>
                <a:r>
                  <a:rPr lang="en-US" sz="900" dirty="0">
                    <a:solidFill>
                      <a:schemeClr val="tx1">
                        <a:lumMod val="75000"/>
                        <a:lumOff val="25000"/>
                      </a:schemeClr>
                    </a:solidFill>
                    <a:latin typeface="+mj-lt"/>
                  </a:rPr>
                  <a:t>Presence of rough features</a:t>
                </a:r>
              </a:p>
            </p:txBody>
          </p:sp>
          <p:pic>
            <p:nvPicPr>
              <p:cNvPr id="1044" name="Picture 1043" descr="A colorful rectangular object with black background&#10;&#10;Description automatically generated with medium confidence">
                <a:extLst>
                  <a:ext uri="{FF2B5EF4-FFF2-40B4-BE49-F238E27FC236}">
                    <a16:creationId xmlns:a16="http://schemas.microsoft.com/office/drawing/2014/main" id="{FF258BD3-7B70-DDE5-0DF8-9838F7F2FA20}"/>
                  </a:ext>
                </a:extLst>
              </p:cNvPr>
              <p:cNvPicPr>
                <a:picLocks noChangeAspect="1"/>
              </p:cNvPicPr>
              <p:nvPr/>
            </p:nvPicPr>
            <p:blipFill>
              <a:blip r:embed="rId20" cstate="print">
                <a:extLst>
                  <a:ext uri="{28A0092B-C50C-407E-A947-70E740481C1C}">
                    <a14:useLocalDpi xmlns:a14="http://schemas.microsoft.com/office/drawing/2010/main" val="0"/>
                  </a:ext>
                </a:extLst>
              </a:blip>
              <a:srcRect t="42576" b="49083"/>
              <a:stretch/>
            </p:blipFill>
            <p:spPr>
              <a:xfrm rot="16200000">
                <a:off x="9165867" y="2880508"/>
                <a:ext cx="1423918" cy="382332"/>
              </a:xfrm>
              <a:prstGeom prst="rect">
                <a:avLst/>
              </a:prstGeom>
            </p:spPr>
          </p:pic>
          <p:sp>
            <p:nvSpPr>
              <p:cNvPr id="1045" name="TextBox 1044">
                <a:extLst>
                  <a:ext uri="{FF2B5EF4-FFF2-40B4-BE49-F238E27FC236}">
                    <a16:creationId xmlns:a16="http://schemas.microsoft.com/office/drawing/2014/main" id="{2CE53B26-CAC4-CF48-D2CA-0F826A6EAA02}"/>
                  </a:ext>
                </a:extLst>
              </p:cNvPr>
              <p:cNvSpPr txBox="1"/>
              <p:nvPr/>
            </p:nvSpPr>
            <p:spPr>
              <a:xfrm>
                <a:off x="10031642" y="2371884"/>
                <a:ext cx="1058443" cy="369332"/>
              </a:xfrm>
              <a:prstGeom prst="rect">
                <a:avLst/>
              </a:prstGeom>
              <a:noFill/>
            </p:spPr>
            <p:txBody>
              <a:bodyPr wrap="square" lIns="91440" tIns="45720" rIns="91440" bIns="45720" rtlCol="0" anchor="t">
                <a:spAutoFit/>
              </a:bodyPr>
              <a:lstStyle/>
              <a:p>
                <a:r>
                  <a:rPr lang="en-US" sz="900">
                    <a:solidFill>
                      <a:schemeClr val="tx1">
                        <a:lumMod val="75000"/>
                        <a:lumOff val="25000"/>
                      </a:schemeClr>
                    </a:solidFill>
                    <a:latin typeface="+mj-lt"/>
                  </a:rPr>
                  <a:t>Presence of standing water</a:t>
                </a:r>
              </a:p>
            </p:txBody>
          </p:sp>
          <p:sp>
            <p:nvSpPr>
              <p:cNvPr id="1046" name="TextBox 1045">
                <a:extLst>
                  <a:ext uri="{FF2B5EF4-FFF2-40B4-BE49-F238E27FC236}">
                    <a16:creationId xmlns:a16="http://schemas.microsoft.com/office/drawing/2014/main" id="{DF6A8082-556D-D5B8-64F9-AC8E69EB80ED}"/>
                  </a:ext>
                </a:extLst>
              </p:cNvPr>
              <p:cNvSpPr txBox="1"/>
              <p:nvPr/>
            </p:nvSpPr>
            <p:spPr>
              <a:xfrm>
                <a:off x="9603024" y="1845957"/>
                <a:ext cx="1616602" cy="577081"/>
              </a:xfrm>
              <a:prstGeom prst="rect">
                <a:avLst/>
              </a:prstGeom>
              <a:noFill/>
            </p:spPr>
            <p:txBody>
              <a:bodyPr wrap="square" rtlCol="0">
                <a:spAutoFit/>
              </a:bodyPr>
              <a:lstStyle/>
              <a:p>
                <a:r>
                  <a:rPr lang="en-US" sz="1050" b="1">
                    <a:solidFill>
                      <a:schemeClr val="tx1">
                        <a:lumMod val="75000"/>
                        <a:lumOff val="25000"/>
                      </a:schemeClr>
                    </a:solidFill>
                    <a:latin typeface="+mj-lt"/>
                  </a:rPr>
                  <a:t>Log Change Difference in Backscatter Value</a:t>
                </a:r>
              </a:p>
            </p:txBody>
          </p:sp>
          <p:sp>
            <p:nvSpPr>
              <p:cNvPr id="1047" name="Rectangle 1046">
                <a:extLst>
                  <a:ext uri="{FF2B5EF4-FFF2-40B4-BE49-F238E27FC236}">
                    <a16:creationId xmlns:a16="http://schemas.microsoft.com/office/drawing/2014/main" id="{03599773-C922-2E3A-DCC7-95FF20DB0EE5}"/>
                  </a:ext>
                </a:extLst>
              </p:cNvPr>
              <p:cNvSpPr/>
              <p:nvPr/>
            </p:nvSpPr>
            <p:spPr>
              <a:xfrm>
                <a:off x="9616991" y="1875253"/>
                <a:ext cx="1397782" cy="1960474"/>
              </a:xfrm>
              <a:prstGeom prst="rect">
                <a:avLst/>
              </a:prstGeom>
              <a:no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5" name="TextBox 124">
              <a:extLst>
                <a:ext uri="{FF2B5EF4-FFF2-40B4-BE49-F238E27FC236}">
                  <a16:creationId xmlns:a16="http://schemas.microsoft.com/office/drawing/2014/main" id="{F2353DCC-F449-D4B4-A11A-4B8384BC478C}"/>
                </a:ext>
              </a:extLst>
            </p:cNvPr>
            <p:cNvSpPr txBox="1"/>
            <p:nvPr/>
          </p:nvSpPr>
          <p:spPr>
            <a:xfrm>
              <a:off x="7095759" y="6111900"/>
              <a:ext cx="762000" cy="261610"/>
            </a:xfrm>
            <a:prstGeom prst="rect">
              <a:avLst/>
            </a:prstGeom>
            <a:solidFill>
              <a:srgbClr val="EFEFEF"/>
            </a:solidFill>
          </p:spPr>
          <p:txBody>
            <a:bodyPr wrap="square" rtlCol="0">
              <a:spAutoFit/>
            </a:bodyPr>
            <a:lstStyle/>
            <a:p>
              <a:pPr algn="ctr"/>
              <a:r>
                <a:rPr lang="en-US" sz="1100" dirty="0">
                  <a:solidFill>
                    <a:schemeClr val="tx1">
                      <a:lumMod val="75000"/>
                      <a:lumOff val="25000"/>
                    </a:schemeClr>
                  </a:solidFill>
                  <a:latin typeface="+mj-lt"/>
                </a:rPr>
                <a:t>7 Km</a:t>
              </a:r>
            </a:p>
          </p:txBody>
        </p:sp>
        <p:sp>
          <p:nvSpPr>
            <p:cNvPr id="127" name="TextBox 126">
              <a:extLst>
                <a:ext uri="{FF2B5EF4-FFF2-40B4-BE49-F238E27FC236}">
                  <a16:creationId xmlns:a16="http://schemas.microsoft.com/office/drawing/2014/main" id="{5E0B13F4-D97C-74E1-4DE3-5895DDD17782}"/>
                </a:ext>
              </a:extLst>
            </p:cNvPr>
            <p:cNvSpPr txBox="1"/>
            <p:nvPr/>
          </p:nvSpPr>
          <p:spPr>
            <a:xfrm>
              <a:off x="8216817" y="6222567"/>
              <a:ext cx="762000" cy="369332"/>
            </a:xfrm>
            <a:prstGeom prst="rect">
              <a:avLst/>
            </a:prstGeom>
            <a:solidFill>
              <a:srgbClr val="EFEFEF"/>
            </a:solidFill>
          </p:spPr>
          <p:txBody>
            <a:bodyPr wrap="square" rtlCol="0">
              <a:spAutoFit/>
            </a:bodyPr>
            <a:lstStyle/>
            <a:p>
              <a:endParaRPr lang="en-US" dirty="0">
                <a:solidFill>
                  <a:schemeClr val="tx1">
                    <a:lumMod val="75000"/>
                    <a:lumOff val="25000"/>
                  </a:schemeClr>
                </a:solidFill>
                <a:latin typeface="+mj-lt"/>
              </a:endParaRPr>
            </a:p>
          </p:txBody>
        </p:sp>
      </p:grpSp>
      <p:sp>
        <p:nvSpPr>
          <p:cNvPr id="1086" name="TextBox 106">
            <a:extLst>
              <a:ext uri="{FF2B5EF4-FFF2-40B4-BE49-F238E27FC236}">
                <a16:creationId xmlns:a16="http://schemas.microsoft.com/office/drawing/2014/main" id="{4CC816AE-A6CC-E796-8E71-7152D8953A3F}"/>
              </a:ext>
            </a:extLst>
          </p:cNvPr>
          <p:cNvSpPr txBox="1"/>
          <p:nvPr/>
        </p:nvSpPr>
        <p:spPr>
          <a:xfrm>
            <a:off x="18698446" y="18357335"/>
            <a:ext cx="8047754" cy="33855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i="1">
                <a:solidFill>
                  <a:schemeClr val="tx1">
                    <a:lumMod val="75000"/>
                    <a:lumOff val="25000"/>
                  </a:schemeClr>
                </a:solidFill>
                <a:latin typeface="Garamond" panose="02020404030301010803" pitchFamily="18" charset="0"/>
              </a:rPr>
              <a:t>Figure 1b: </a:t>
            </a:r>
            <a:r>
              <a:rPr lang="en-US" sz="1600">
                <a:solidFill>
                  <a:schemeClr val="tx1">
                    <a:lumMod val="75000"/>
                    <a:lumOff val="25000"/>
                  </a:schemeClr>
                </a:solidFill>
                <a:latin typeface="Garamond" panose="02020404030301010803" pitchFamily="18" charset="0"/>
              </a:rPr>
              <a:t>Comparison of HEC-RAS (blue) and CIREN (green) flood extents for August 23, 2023</a:t>
            </a:r>
            <a:endParaRPr lang="en-US" sz="1600" i="1">
              <a:solidFill>
                <a:schemeClr val="tx1">
                  <a:lumMod val="75000"/>
                  <a:lumOff val="25000"/>
                </a:schemeClr>
              </a:solidFill>
              <a:latin typeface="Garamond" panose="02020404030301010803" pitchFamily="18" charset="0"/>
            </a:endParaRPr>
          </a:p>
        </p:txBody>
      </p:sp>
      <p:grpSp>
        <p:nvGrpSpPr>
          <p:cNvPr id="1081" name="Group 1080">
            <a:extLst>
              <a:ext uri="{FF2B5EF4-FFF2-40B4-BE49-F238E27FC236}">
                <a16:creationId xmlns:a16="http://schemas.microsoft.com/office/drawing/2014/main" id="{3D620ECC-D0E3-3A61-E713-AC38547A96A8}"/>
              </a:ext>
            </a:extLst>
          </p:cNvPr>
          <p:cNvGrpSpPr/>
          <p:nvPr/>
        </p:nvGrpSpPr>
        <p:grpSpPr>
          <a:xfrm>
            <a:off x="9556919" y="13107843"/>
            <a:ext cx="9141532" cy="5234160"/>
            <a:chOff x="9556919" y="13925985"/>
            <a:chExt cx="9141532" cy="5234160"/>
          </a:xfrm>
        </p:grpSpPr>
        <p:grpSp>
          <p:nvGrpSpPr>
            <p:cNvPr id="1080" name="Group 1079">
              <a:extLst>
                <a:ext uri="{FF2B5EF4-FFF2-40B4-BE49-F238E27FC236}">
                  <a16:creationId xmlns:a16="http://schemas.microsoft.com/office/drawing/2014/main" id="{F36E7461-293B-0D4B-6232-0DBDCD3249EC}"/>
                </a:ext>
              </a:extLst>
            </p:cNvPr>
            <p:cNvGrpSpPr/>
            <p:nvPr/>
          </p:nvGrpSpPr>
          <p:grpSpPr>
            <a:xfrm>
              <a:off x="9556919" y="13925985"/>
              <a:ext cx="9141532" cy="5085861"/>
              <a:chOff x="10086956" y="15200010"/>
              <a:chExt cx="6107191" cy="3218285"/>
            </a:xfrm>
          </p:grpSpPr>
          <p:pic>
            <p:nvPicPr>
              <p:cNvPr id="1048" name="Picture 1047" descr="A graph with green and blue dots&#10;&#10;Description automatically generated">
                <a:extLst>
                  <a:ext uri="{FF2B5EF4-FFF2-40B4-BE49-F238E27FC236}">
                    <a16:creationId xmlns:a16="http://schemas.microsoft.com/office/drawing/2014/main" id="{D62F3714-E023-C217-436C-64E849D33DBB}"/>
                  </a:ext>
                </a:extLst>
              </p:cNvPr>
              <p:cNvPicPr>
                <a:picLocks noChangeAspect="1"/>
              </p:cNvPicPr>
              <p:nvPr/>
            </p:nvPicPr>
            <p:blipFill>
              <a:blip r:embed="rId21"/>
              <a:stretch>
                <a:fillRect/>
              </a:stretch>
            </p:blipFill>
            <p:spPr>
              <a:xfrm>
                <a:off x="10300335" y="15200010"/>
                <a:ext cx="5781676" cy="3013766"/>
              </a:xfrm>
              <a:prstGeom prst="rect">
                <a:avLst/>
              </a:prstGeom>
            </p:spPr>
          </p:pic>
          <p:sp>
            <p:nvSpPr>
              <p:cNvPr id="1049" name="Rectangle 1048">
                <a:extLst>
                  <a:ext uri="{FF2B5EF4-FFF2-40B4-BE49-F238E27FC236}">
                    <a16:creationId xmlns:a16="http://schemas.microsoft.com/office/drawing/2014/main" id="{CF2BF2F7-E5C4-F787-3E1E-2EB996DA1B46}"/>
                  </a:ext>
                </a:extLst>
              </p:cNvPr>
              <p:cNvSpPr/>
              <p:nvPr/>
            </p:nvSpPr>
            <p:spPr>
              <a:xfrm>
                <a:off x="10292045" y="17984593"/>
                <a:ext cx="5894781" cy="2208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3F3F3F"/>
                  </a:solidFill>
                </a:endParaRPr>
              </a:p>
            </p:txBody>
          </p:sp>
          <p:sp>
            <p:nvSpPr>
              <p:cNvPr id="1050" name="TextBox 1049">
                <a:extLst>
                  <a:ext uri="{FF2B5EF4-FFF2-40B4-BE49-F238E27FC236}">
                    <a16:creationId xmlns:a16="http://schemas.microsoft.com/office/drawing/2014/main" id="{7A826562-8DF0-9AD7-582E-1B75EF69216A}"/>
                  </a:ext>
                </a:extLst>
              </p:cNvPr>
              <p:cNvSpPr txBox="1"/>
              <p:nvPr/>
            </p:nvSpPr>
            <p:spPr>
              <a:xfrm>
                <a:off x="10287886" y="17903595"/>
                <a:ext cx="534363" cy="1606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a:solidFill>
                      <a:srgbClr val="3F3F3F"/>
                    </a:solidFill>
                    <a:latin typeface="Century Gothic"/>
                  </a:rPr>
                  <a:t>   600</a:t>
                </a:r>
              </a:p>
            </p:txBody>
          </p:sp>
          <p:sp>
            <p:nvSpPr>
              <p:cNvPr id="1051" name="TextBox 1050">
                <a:extLst>
                  <a:ext uri="{FF2B5EF4-FFF2-40B4-BE49-F238E27FC236}">
                    <a16:creationId xmlns:a16="http://schemas.microsoft.com/office/drawing/2014/main" id="{8C6C0FD8-4452-0707-80B0-109E96C7F50B}"/>
                  </a:ext>
                </a:extLst>
              </p:cNvPr>
              <p:cNvSpPr txBox="1"/>
              <p:nvPr/>
            </p:nvSpPr>
            <p:spPr>
              <a:xfrm>
                <a:off x="11556041" y="17918683"/>
                <a:ext cx="457200" cy="1606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a:solidFill>
                      <a:srgbClr val="3F3F3F"/>
                    </a:solidFill>
                    <a:latin typeface="Century Gothic"/>
                  </a:rPr>
                  <a:t>650</a:t>
                </a:r>
              </a:p>
            </p:txBody>
          </p:sp>
          <p:sp>
            <p:nvSpPr>
              <p:cNvPr id="1052" name="TextBox 1051">
                <a:extLst>
                  <a:ext uri="{FF2B5EF4-FFF2-40B4-BE49-F238E27FC236}">
                    <a16:creationId xmlns:a16="http://schemas.microsoft.com/office/drawing/2014/main" id="{264C1FA7-97FD-A47A-C162-3FB0BFCC1A4F}"/>
                  </a:ext>
                </a:extLst>
              </p:cNvPr>
              <p:cNvSpPr txBox="1"/>
              <p:nvPr/>
            </p:nvSpPr>
            <p:spPr>
              <a:xfrm>
                <a:off x="12731080" y="17918682"/>
                <a:ext cx="457200" cy="1606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a:solidFill>
                      <a:srgbClr val="3F3F3F"/>
                    </a:solidFill>
                    <a:latin typeface="Century Gothic"/>
                  </a:rPr>
                  <a:t>700</a:t>
                </a:r>
              </a:p>
            </p:txBody>
          </p:sp>
          <p:sp>
            <p:nvSpPr>
              <p:cNvPr id="1053" name="TextBox 1052">
                <a:extLst>
                  <a:ext uri="{FF2B5EF4-FFF2-40B4-BE49-F238E27FC236}">
                    <a16:creationId xmlns:a16="http://schemas.microsoft.com/office/drawing/2014/main" id="{28140F9A-2EB6-7819-B9B9-E17E77892631}"/>
                  </a:ext>
                </a:extLst>
              </p:cNvPr>
              <p:cNvSpPr txBox="1"/>
              <p:nvPr/>
            </p:nvSpPr>
            <p:spPr>
              <a:xfrm>
                <a:off x="13877141" y="17918681"/>
                <a:ext cx="457200" cy="1606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a:solidFill>
                      <a:srgbClr val="3F3F3F"/>
                    </a:solidFill>
                    <a:latin typeface="Century Gothic"/>
                  </a:rPr>
                  <a:t>750</a:t>
                </a:r>
              </a:p>
            </p:txBody>
          </p:sp>
          <p:sp>
            <p:nvSpPr>
              <p:cNvPr id="1054" name="TextBox 1053">
                <a:extLst>
                  <a:ext uri="{FF2B5EF4-FFF2-40B4-BE49-F238E27FC236}">
                    <a16:creationId xmlns:a16="http://schemas.microsoft.com/office/drawing/2014/main" id="{BF06A97E-9AAB-9EEA-6561-35408C9CB478}"/>
                  </a:ext>
                </a:extLst>
              </p:cNvPr>
              <p:cNvSpPr txBox="1"/>
              <p:nvPr/>
            </p:nvSpPr>
            <p:spPr>
              <a:xfrm>
                <a:off x="15053252" y="17918681"/>
                <a:ext cx="457200" cy="1606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050">
                    <a:solidFill>
                      <a:srgbClr val="3F3F3F"/>
                    </a:solidFill>
                    <a:latin typeface="Century Gothic"/>
                  </a:rPr>
                  <a:t>800</a:t>
                </a:r>
              </a:p>
            </p:txBody>
          </p:sp>
          <p:sp>
            <p:nvSpPr>
              <p:cNvPr id="1055" name="TextBox 1054">
                <a:extLst>
                  <a:ext uri="{FF2B5EF4-FFF2-40B4-BE49-F238E27FC236}">
                    <a16:creationId xmlns:a16="http://schemas.microsoft.com/office/drawing/2014/main" id="{BB95E808-4F18-34AC-98C2-8A0067447168}"/>
                  </a:ext>
                </a:extLst>
              </p:cNvPr>
              <p:cNvSpPr txBox="1"/>
              <p:nvPr/>
            </p:nvSpPr>
            <p:spPr>
              <a:xfrm>
                <a:off x="10465229" y="17782690"/>
                <a:ext cx="399326" cy="2539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solidFill>
                      <a:srgbClr val="3F3F3F"/>
                    </a:solidFill>
                    <a:latin typeface="Century Gothic"/>
                  </a:rPr>
                  <a:t>0</a:t>
                </a:r>
              </a:p>
            </p:txBody>
          </p:sp>
          <p:sp>
            <p:nvSpPr>
              <p:cNvPr id="1056" name="TextBox 1055">
                <a:extLst>
                  <a:ext uri="{FF2B5EF4-FFF2-40B4-BE49-F238E27FC236}">
                    <a16:creationId xmlns:a16="http://schemas.microsoft.com/office/drawing/2014/main" id="{9DC962CB-F6C8-18B6-0538-07FA0BA5343B}"/>
                  </a:ext>
                </a:extLst>
              </p:cNvPr>
              <p:cNvSpPr txBox="1"/>
              <p:nvPr/>
            </p:nvSpPr>
            <p:spPr>
              <a:xfrm>
                <a:off x="10393124" y="17512518"/>
                <a:ext cx="351097" cy="2539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solidFill>
                      <a:srgbClr val="3F3F3F"/>
                    </a:solidFill>
                    <a:latin typeface="Century Gothic"/>
                  </a:rPr>
                  <a:t>50</a:t>
                </a:r>
              </a:p>
            </p:txBody>
          </p:sp>
          <p:sp>
            <p:nvSpPr>
              <p:cNvPr id="1057" name="TextBox 1056">
                <a:extLst>
                  <a:ext uri="{FF2B5EF4-FFF2-40B4-BE49-F238E27FC236}">
                    <a16:creationId xmlns:a16="http://schemas.microsoft.com/office/drawing/2014/main" id="{B881DABA-EC9E-1DCA-0D27-C5D54135253B}"/>
                  </a:ext>
                </a:extLst>
              </p:cNvPr>
              <p:cNvSpPr txBox="1"/>
              <p:nvPr/>
            </p:nvSpPr>
            <p:spPr>
              <a:xfrm>
                <a:off x="10319782" y="17213123"/>
                <a:ext cx="474770" cy="2539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solidFill>
                      <a:srgbClr val="3F3F3F"/>
                    </a:solidFill>
                    <a:latin typeface="Century Gothic"/>
                  </a:rPr>
                  <a:t>100</a:t>
                </a:r>
              </a:p>
            </p:txBody>
          </p:sp>
          <p:sp>
            <p:nvSpPr>
              <p:cNvPr id="1058" name="TextBox 1057">
                <a:extLst>
                  <a:ext uri="{FF2B5EF4-FFF2-40B4-BE49-F238E27FC236}">
                    <a16:creationId xmlns:a16="http://schemas.microsoft.com/office/drawing/2014/main" id="{FD7568E7-660B-6A3F-A802-54BC66DD75FC}"/>
                  </a:ext>
                </a:extLst>
              </p:cNvPr>
              <p:cNvSpPr txBox="1"/>
              <p:nvPr/>
            </p:nvSpPr>
            <p:spPr>
              <a:xfrm>
                <a:off x="10312618" y="16915830"/>
                <a:ext cx="534362" cy="2539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solidFill>
                      <a:srgbClr val="3F3F3F"/>
                    </a:solidFill>
                    <a:latin typeface="Century Gothic"/>
                  </a:rPr>
                  <a:t>150</a:t>
                </a:r>
              </a:p>
            </p:txBody>
          </p:sp>
          <p:sp>
            <p:nvSpPr>
              <p:cNvPr id="1059" name="TextBox 1058">
                <a:extLst>
                  <a:ext uri="{FF2B5EF4-FFF2-40B4-BE49-F238E27FC236}">
                    <a16:creationId xmlns:a16="http://schemas.microsoft.com/office/drawing/2014/main" id="{E4E8CEB6-81B1-9709-91AB-53E4E66F3731}"/>
                  </a:ext>
                </a:extLst>
              </p:cNvPr>
              <p:cNvSpPr txBox="1"/>
              <p:nvPr/>
            </p:nvSpPr>
            <p:spPr>
              <a:xfrm>
                <a:off x="10312618" y="16618536"/>
                <a:ext cx="534362" cy="2539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solidFill>
                      <a:srgbClr val="3F3F3F"/>
                    </a:solidFill>
                    <a:latin typeface="Century Gothic"/>
                  </a:rPr>
                  <a:t>200</a:t>
                </a:r>
              </a:p>
            </p:txBody>
          </p:sp>
          <p:sp>
            <p:nvSpPr>
              <p:cNvPr id="1060" name="TextBox 1059">
                <a:extLst>
                  <a:ext uri="{FF2B5EF4-FFF2-40B4-BE49-F238E27FC236}">
                    <a16:creationId xmlns:a16="http://schemas.microsoft.com/office/drawing/2014/main" id="{D4EF4F9A-843B-D7BC-2381-14119DF8C129}"/>
                  </a:ext>
                </a:extLst>
              </p:cNvPr>
              <p:cNvSpPr txBox="1"/>
              <p:nvPr/>
            </p:nvSpPr>
            <p:spPr>
              <a:xfrm>
                <a:off x="10312616" y="16345977"/>
                <a:ext cx="534362" cy="2539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solidFill>
                      <a:srgbClr val="3F3F3F"/>
                    </a:solidFill>
                    <a:latin typeface="Century Gothic"/>
                  </a:rPr>
                  <a:t>250</a:t>
                </a:r>
              </a:p>
            </p:txBody>
          </p:sp>
          <p:sp>
            <p:nvSpPr>
              <p:cNvPr id="1061" name="TextBox 1060">
                <a:extLst>
                  <a:ext uri="{FF2B5EF4-FFF2-40B4-BE49-F238E27FC236}">
                    <a16:creationId xmlns:a16="http://schemas.microsoft.com/office/drawing/2014/main" id="{2087A407-2EF5-CCA9-DE49-3F7F757CF4F4}"/>
                  </a:ext>
                </a:extLst>
              </p:cNvPr>
              <p:cNvSpPr txBox="1"/>
              <p:nvPr/>
            </p:nvSpPr>
            <p:spPr>
              <a:xfrm>
                <a:off x="10305071" y="16046582"/>
                <a:ext cx="534362" cy="2539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solidFill>
                      <a:srgbClr val="3F3F3F"/>
                    </a:solidFill>
                    <a:latin typeface="Century Gothic"/>
                  </a:rPr>
                  <a:t>300</a:t>
                </a:r>
              </a:p>
            </p:txBody>
          </p:sp>
          <p:sp>
            <p:nvSpPr>
              <p:cNvPr id="1062" name="TextBox 1061">
                <a:extLst>
                  <a:ext uri="{FF2B5EF4-FFF2-40B4-BE49-F238E27FC236}">
                    <a16:creationId xmlns:a16="http://schemas.microsoft.com/office/drawing/2014/main" id="{B2F19E53-8E55-B758-2C3F-876103645D63}"/>
                  </a:ext>
                </a:extLst>
              </p:cNvPr>
              <p:cNvSpPr txBox="1"/>
              <p:nvPr/>
            </p:nvSpPr>
            <p:spPr>
              <a:xfrm>
                <a:off x="10305073" y="15764377"/>
                <a:ext cx="534362" cy="2539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solidFill>
                      <a:srgbClr val="3F3F3F"/>
                    </a:solidFill>
                    <a:latin typeface="Century Gothic"/>
                  </a:rPr>
                  <a:t>350</a:t>
                </a:r>
              </a:p>
            </p:txBody>
          </p:sp>
          <p:sp>
            <p:nvSpPr>
              <p:cNvPr id="1063" name="TextBox 1062">
                <a:extLst>
                  <a:ext uri="{FF2B5EF4-FFF2-40B4-BE49-F238E27FC236}">
                    <a16:creationId xmlns:a16="http://schemas.microsoft.com/office/drawing/2014/main" id="{AA84A6F8-8685-C57B-3D8E-38E97F60D471}"/>
                  </a:ext>
                </a:extLst>
              </p:cNvPr>
              <p:cNvSpPr txBox="1"/>
              <p:nvPr/>
            </p:nvSpPr>
            <p:spPr>
              <a:xfrm>
                <a:off x="10297528" y="15493918"/>
                <a:ext cx="534362" cy="25391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50">
                    <a:solidFill>
                      <a:srgbClr val="3F3F3F"/>
                    </a:solidFill>
                    <a:latin typeface="Century Gothic"/>
                  </a:rPr>
                  <a:t>400</a:t>
                </a:r>
              </a:p>
            </p:txBody>
          </p:sp>
          <p:sp>
            <p:nvSpPr>
              <p:cNvPr id="1064" name="TextBox 1063">
                <a:extLst>
                  <a:ext uri="{FF2B5EF4-FFF2-40B4-BE49-F238E27FC236}">
                    <a16:creationId xmlns:a16="http://schemas.microsoft.com/office/drawing/2014/main" id="{592BD167-D234-F7CF-F7BA-C8F065E6CE38}"/>
                  </a:ext>
                </a:extLst>
              </p:cNvPr>
              <p:cNvSpPr txBox="1"/>
              <p:nvPr/>
            </p:nvSpPr>
            <p:spPr>
              <a:xfrm rot="16200000">
                <a:off x="9383065" y="16443651"/>
                <a:ext cx="1633959" cy="22617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3F3F3F"/>
                    </a:solidFill>
                    <a:latin typeface="Century Gothic"/>
                  </a:rPr>
                  <a:t>Floodplain Width  (m)</a:t>
                </a:r>
              </a:p>
            </p:txBody>
          </p:sp>
          <p:sp>
            <p:nvSpPr>
              <p:cNvPr id="1065" name="TextBox 1064">
                <a:extLst>
                  <a:ext uri="{FF2B5EF4-FFF2-40B4-BE49-F238E27FC236}">
                    <a16:creationId xmlns:a16="http://schemas.microsoft.com/office/drawing/2014/main" id="{89F97C53-B8F7-AD64-8236-834D2A21A958}"/>
                  </a:ext>
                </a:extLst>
              </p:cNvPr>
              <p:cNvSpPr txBox="1"/>
              <p:nvPr/>
            </p:nvSpPr>
            <p:spPr>
              <a:xfrm>
                <a:off x="10648193" y="15351380"/>
                <a:ext cx="5545954" cy="2142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3F3F3F"/>
                    </a:solidFill>
                    <a:latin typeface="Century Gothic"/>
                  </a:rPr>
                  <a:t>August 23, 2023 Floodplain Width with Elevation: Model – CIREN Comparison </a:t>
                </a:r>
              </a:p>
            </p:txBody>
          </p:sp>
          <p:sp>
            <p:nvSpPr>
              <p:cNvPr id="1066" name="Rectangle: Rounded Corners 1065">
                <a:extLst>
                  <a:ext uri="{FF2B5EF4-FFF2-40B4-BE49-F238E27FC236}">
                    <a16:creationId xmlns:a16="http://schemas.microsoft.com/office/drawing/2014/main" id="{1A144783-B20C-9604-58E2-006A715DFA61}"/>
                  </a:ext>
                </a:extLst>
              </p:cNvPr>
              <p:cNvSpPr/>
              <p:nvPr/>
            </p:nvSpPr>
            <p:spPr>
              <a:xfrm>
                <a:off x="15016955" y="15703468"/>
                <a:ext cx="844988" cy="437583"/>
              </a:xfrm>
              <a:prstGeom prst="round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3F3F3F"/>
                  </a:solidFill>
                </a:endParaRPr>
              </a:p>
            </p:txBody>
          </p:sp>
          <p:grpSp>
            <p:nvGrpSpPr>
              <p:cNvPr id="1067" name="Group 1066">
                <a:extLst>
                  <a:ext uri="{FF2B5EF4-FFF2-40B4-BE49-F238E27FC236}">
                    <a16:creationId xmlns:a16="http://schemas.microsoft.com/office/drawing/2014/main" id="{3DC052B6-6B35-E831-A3E4-71B10F910674}"/>
                  </a:ext>
                </a:extLst>
              </p:cNvPr>
              <p:cNvGrpSpPr/>
              <p:nvPr/>
            </p:nvGrpSpPr>
            <p:grpSpPr>
              <a:xfrm>
                <a:off x="15115033" y="15705165"/>
                <a:ext cx="743153" cy="417936"/>
                <a:chOff x="7310672" y="3215678"/>
                <a:chExt cx="743153" cy="417936"/>
              </a:xfrm>
            </p:grpSpPr>
            <p:sp>
              <p:nvSpPr>
                <p:cNvPr id="1068" name="Oval 1067">
                  <a:extLst>
                    <a:ext uri="{FF2B5EF4-FFF2-40B4-BE49-F238E27FC236}">
                      <a16:creationId xmlns:a16="http://schemas.microsoft.com/office/drawing/2014/main" id="{ED9639A7-D8CF-BEA7-F16B-6E8F38E746AB}"/>
                    </a:ext>
                  </a:extLst>
                </p:cNvPr>
                <p:cNvSpPr/>
                <p:nvPr/>
              </p:nvSpPr>
              <p:spPr>
                <a:xfrm>
                  <a:off x="7310673" y="3289425"/>
                  <a:ext cx="90534" cy="90534"/>
                </a:xfrm>
                <a:prstGeom prst="ellipse">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3F3F3F"/>
                    </a:solidFill>
                  </a:endParaRPr>
                </a:p>
              </p:txBody>
            </p:sp>
            <p:sp>
              <p:nvSpPr>
                <p:cNvPr id="1069" name="TextBox 1068">
                  <a:extLst>
                    <a:ext uri="{FF2B5EF4-FFF2-40B4-BE49-F238E27FC236}">
                      <a16:creationId xmlns:a16="http://schemas.microsoft.com/office/drawing/2014/main" id="{81B31BB8-6494-F255-233D-20D1589484F5}"/>
                    </a:ext>
                  </a:extLst>
                </p:cNvPr>
                <p:cNvSpPr txBox="1"/>
                <p:nvPr/>
              </p:nvSpPr>
              <p:spPr>
                <a:xfrm>
                  <a:off x="7398751" y="3215678"/>
                  <a:ext cx="655074" cy="2142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3F3F3F"/>
                      </a:solidFill>
                      <a:latin typeface="Century Gothic"/>
                    </a:rPr>
                    <a:t>CIREN</a:t>
                  </a:r>
                </a:p>
              </p:txBody>
            </p:sp>
            <p:sp>
              <p:nvSpPr>
                <p:cNvPr id="1070" name="TextBox 1069">
                  <a:extLst>
                    <a:ext uri="{FF2B5EF4-FFF2-40B4-BE49-F238E27FC236}">
                      <a16:creationId xmlns:a16="http://schemas.microsoft.com/office/drawing/2014/main" id="{D84A3EBF-B969-45CD-8B90-1D301EEA486C}"/>
                    </a:ext>
                  </a:extLst>
                </p:cNvPr>
                <p:cNvSpPr txBox="1"/>
                <p:nvPr/>
              </p:nvSpPr>
              <p:spPr>
                <a:xfrm>
                  <a:off x="7398750" y="3419380"/>
                  <a:ext cx="655074" cy="2142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3F3F3F"/>
                      </a:solidFill>
                      <a:latin typeface="Century Gothic"/>
                    </a:rPr>
                    <a:t>Model</a:t>
                  </a:r>
                </a:p>
              </p:txBody>
            </p:sp>
            <p:sp>
              <p:nvSpPr>
                <p:cNvPr id="1071" name="Oval 1070">
                  <a:extLst>
                    <a:ext uri="{FF2B5EF4-FFF2-40B4-BE49-F238E27FC236}">
                      <a16:creationId xmlns:a16="http://schemas.microsoft.com/office/drawing/2014/main" id="{3B4504EF-7000-646B-9C76-6067CA95F565}"/>
                    </a:ext>
                  </a:extLst>
                </p:cNvPr>
                <p:cNvSpPr/>
                <p:nvPr/>
              </p:nvSpPr>
              <p:spPr>
                <a:xfrm>
                  <a:off x="7310672" y="3493127"/>
                  <a:ext cx="90534" cy="90534"/>
                </a:xfrm>
                <a:prstGeom prst="ellipse">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3F3F3F"/>
                    </a:solidFill>
                  </a:endParaRPr>
                </a:p>
              </p:txBody>
            </p:sp>
          </p:grpSp>
          <p:sp>
            <p:nvSpPr>
              <p:cNvPr id="1072" name="TextBox 1071">
                <a:extLst>
                  <a:ext uri="{FF2B5EF4-FFF2-40B4-BE49-F238E27FC236}">
                    <a16:creationId xmlns:a16="http://schemas.microsoft.com/office/drawing/2014/main" id="{E69232B1-621F-854D-01E7-C99104ABDE7D}"/>
                  </a:ext>
                </a:extLst>
              </p:cNvPr>
              <p:cNvSpPr txBox="1"/>
              <p:nvPr/>
            </p:nvSpPr>
            <p:spPr>
              <a:xfrm>
                <a:off x="12162887" y="16568205"/>
                <a:ext cx="1068748" cy="1752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3F3F3F"/>
                    </a:solidFill>
                    <a:latin typeface="Century Gothic"/>
                  </a:rPr>
                  <a:t>y = 0.27x + 29.76</a:t>
                </a:r>
              </a:p>
            </p:txBody>
          </p:sp>
          <p:cxnSp>
            <p:nvCxnSpPr>
              <p:cNvPr id="1073" name="Straight Arrow Connector 1072">
                <a:extLst>
                  <a:ext uri="{FF2B5EF4-FFF2-40B4-BE49-F238E27FC236}">
                    <a16:creationId xmlns:a16="http://schemas.microsoft.com/office/drawing/2014/main" id="{226B6618-3C94-765B-12CA-B5688E1ADFD7}"/>
                  </a:ext>
                </a:extLst>
              </p:cNvPr>
              <p:cNvCxnSpPr>
                <a:cxnSpLocks/>
              </p:cNvCxnSpPr>
              <p:nvPr/>
            </p:nvCxnSpPr>
            <p:spPr>
              <a:xfrm flipH="1">
                <a:off x="12176713" y="16690577"/>
                <a:ext cx="187106" cy="348558"/>
              </a:xfrm>
              <a:prstGeom prst="straightConnector1">
                <a:avLst/>
              </a:prstGeom>
              <a:ln>
                <a:solidFill>
                  <a:srgbClr val="92D050"/>
                </a:solidFill>
              </a:ln>
            </p:spPr>
            <p:style>
              <a:lnRef idx="1">
                <a:schemeClr val="accent1"/>
              </a:lnRef>
              <a:fillRef idx="0">
                <a:schemeClr val="accent1"/>
              </a:fillRef>
              <a:effectRef idx="0">
                <a:schemeClr val="accent1"/>
              </a:effectRef>
              <a:fontRef idx="minor">
                <a:schemeClr val="tx1"/>
              </a:fontRef>
            </p:style>
          </p:cxnSp>
          <p:sp>
            <p:nvSpPr>
              <p:cNvPr id="1074" name="TextBox 1073">
                <a:extLst>
                  <a:ext uri="{FF2B5EF4-FFF2-40B4-BE49-F238E27FC236}">
                    <a16:creationId xmlns:a16="http://schemas.microsoft.com/office/drawing/2014/main" id="{736609A6-1672-D620-3576-F941C4973C33}"/>
                  </a:ext>
                </a:extLst>
              </p:cNvPr>
              <p:cNvSpPr txBox="1"/>
              <p:nvPr/>
            </p:nvSpPr>
            <p:spPr>
              <a:xfrm>
                <a:off x="13355756" y="17682441"/>
                <a:ext cx="1446907" cy="1752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3F3F3F"/>
                    </a:solidFill>
                    <a:latin typeface="Century Gothic"/>
                  </a:rPr>
                  <a:t>y = -0.30x + 401.06</a:t>
                </a:r>
                <a:endParaRPr lang="en-US" sz="1200">
                  <a:solidFill>
                    <a:srgbClr val="3F3F3F"/>
                  </a:solidFill>
                </a:endParaRPr>
              </a:p>
            </p:txBody>
          </p:sp>
          <p:cxnSp>
            <p:nvCxnSpPr>
              <p:cNvPr id="1075" name="Straight Arrow Connector 1074">
                <a:extLst>
                  <a:ext uri="{FF2B5EF4-FFF2-40B4-BE49-F238E27FC236}">
                    <a16:creationId xmlns:a16="http://schemas.microsoft.com/office/drawing/2014/main" id="{7241A7F2-713B-C8C5-EA0E-61C3E599EDB4}"/>
                  </a:ext>
                </a:extLst>
              </p:cNvPr>
              <p:cNvCxnSpPr>
                <a:cxnSpLocks/>
              </p:cNvCxnSpPr>
              <p:nvPr/>
            </p:nvCxnSpPr>
            <p:spPr>
              <a:xfrm flipH="1" flipV="1">
                <a:off x="13157505" y="17582343"/>
                <a:ext cx="270095" cy="217285"/>
              </a:xfrm>
              <a:prstGeom prst="straightConnector1">
                <a:avLst/>
              </a:prstGeom>
              <a:ln>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1076" name="Rectangle 1075">
                <a:extLst>
                  <a:ext uri="{FF2B5EF4-FFF2-40B4-BE49-F238E27FC236}">
                    <a16:creationId xmlns:a16="http://schemas.microsoft.com/office/drawing/2014/main" id="{AA756918-A812-3D97-A330-C7F440EA05EA}"/>
                  </a:ext>
                </a:extLst>
              </p:cNvPr>
              <p:cNvSpPr/>
              <p:nvPr/>
            </p:nvSpPr>
            <p:spPr>
              <a:xfrm>
                <a:off x="10206570" y="18154104"/>
                <a:ext cx="5860880" cy="26419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3F3F3F"/>
                  </a:solidFill>
                </a:endParaRPr>
              </a:p>
            </p:txBody>
          </p:sp>
          <p:sp>
            <p:nvSpPr>
              <p:cNvPr id="1077" name="TextBox 1076">
                <a:extLst>
                  <a:ext uri="{FF2B5EF4-FFF2-40B4-BE49-F238E27FC236}">
                    <a16:creationId xmlns:a16="http://schemas.microsoft.com/office/drawing/2014/main" id="{179029BF-2B42-BD22-4F06-592ED9818880}"/>
                  </a:ext>
                </a:extLst>
              </p:cNvPr>
              <p:cNvSpPr txBox="1"/>
              <p:nvPr/>
            </p:nvSpPr>
            <p:spPr>
              <a:xfrm>
                <a:off x="12847369" y="18091123"/>
                <a:ext cx="1055225" cy="21423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solidFill>
                      <a:srgbClr val="3F3F3F"/>
                    </a:solidFill>
                    <a:latin typeface="Century Gothic"/>
                  </a:rPr>
                  <a:t>Elevation (m)</a:t>
                </a:r>
              </a:p>
            </p:txBody>
          </p:sp>
          <p:sp>
            <p:nvSpPr>
              <p:cNvPr id="1078" name="TextBox 1077">
                <a:extLst>
                  <a:ext uri="{FF2B5EF4-FFF2-40B4-BE49-F238E27FC236}">
                    <a16:creationId xmlns:a16="http://schemas.microsoft.com/office/drawing/2014/main" id="{501DFA71-0F03-B508-A0F0-1C7455A62EAE}"/>
                  </a:ext>
                </a:extLst>
              </p:cNvPr>
              <p:cNvSpPr txBox="1"/>
              <p:nvPr/>
            </p:nvSpPr>
            <p:spPr>
              <a:xfrm>
                <a:off x="12403494" y="16711682"/>
                <a:ext cx="687506" cy="1752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3F3F3F"/>
                    </a:solidFill>
                    <a:latin typeface="Century Gothic"/>
                  </a:rPr>
                  <a:t>R</a:t>
                </a:r>
                <a:r>
                  <a:rPr lang="en-US" sz="1200" b="1" baseline="30000">
                    <a:solidFill>
                      <a:srgbClr val="3F3F3F"/>
                    </a:solidFill>
                    <a:latin typeface="Century Gothic"/>
                  </a:rPr>
                  <a:t>2</a:t>
                </a:r>
                <a:r>
                  <a:rPr lang="en-US" sz="1200" b="1">
                    <a:solidFill>
                      <a:srgbClr val="3F3F3F"/>
                    </a:solidFill>
                    <a:latin typeface="Century Gothic"/>
                  </a:rPr>
                  <a:t> = 0.08</a:t>
                </a:r>
                <a:endParaRPr lang="en-US" sz="1200">
                  <a:solidFill>
                    <a:srgbClr val="3F3F3F"/>
                  </a:solidFill>
                </a:endParaRPr>
              </a:p>
            </p:txBody>
          </p:sp>
          <p:sp>
            <p:nvSpPr>
              <p:cNvPr id="1079" name="TextBox 1078">
                <a:extLst>
                  <a:ext uri="{FF2B5EF4-FFF2-40B4-BE49-F238E27FC236}">
                    <a16:creationId xmlns:a16="http://schemas.microsoft.com/office/drawing/2014/main" id="{81DA6387-4846-0493-B8B4-014536843C66}"/>
                  </a:ext>
                </a:extLst>
              </p:cNvPr>
              <p:cNvSpPr txBox="1"/>
              <p:nvPr/>
            </p:nvSpPr>
            <p:spPr>
              <a:xfrm>
                <a:off x="13564252" y="17770219"/>
                <a:ext cx="817426" cy="1752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rgbClr val="3F3F3F"/>
                    </a:solidFill>
                    <a:latin typeface="Century Gothic"/>
                  </a:rPr>
                  <a:t>R</a:t>
                </a:r>
                <a:r>
                  <a:rPr lang="en-US" sz="1200" b="1" baseline="30000">
                    <a:solidFill>
                      <a:srgbClr val="3F3F3F"/>
                    </a:solidFill>
                    <a:latin typeface="Century Gothic"/>
                  </a:rPr>
                  <a:t>2</a:t>
                </a:r>
                <a:r>
                  <a:rPr lang="en-US" sz="1200" b="1">
                    <a:solidFill>
                      <a:srgbClr val="3F3F3F"/>
                    </a:solidFill>
                    <a:latin typeface="Century Gothic"/>
                  </a:rPr>
                  <a:t> = 0.08</a:t>
                </a:r>
                <a:endParaRPr lang="en-US" sz="1200">
                  <a:solidFill>
                    <a:srgbClr val="3F3F3F"/>
                  </a:solidFill>
                </a:endParaRPr>
              </a:p>
            </p:txBody>
          </p:sp>
        </p:grpSp>
        <p:sp>
          <p:nvSpPr>
            <p:cNvPr id="1087" name="TextBox 106">
              <a:extLst>
                <a:ext uri="{FF2B5EF4-FFF2-40B4-BE49-F238E27FC236}">
                  <a16:creationId xmlns:a16="http://schemas.microsoft.com/office/drawing/2014/main" id="{53A850C2-0B15-8BBE-86E8-FC3D6B0F1F04}"/>
                </a:ext>
              </a:extLst>
            </p:cNvPr>
            <p:cNvSpPr txBox="1"/>
            <p:nvPr/>
          </p:nvSpPr>
          <p:spPr>
            <a:xfrm>
              <a:off x="10505741" y="18821591"/>
              <a:ext cx="7644234" cy="338554"/>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i="1">
                  <a:solidFill>
                    <a:schemeClr val="tx1">
                      <a:lumMod val="75000"/>
                      <a:lumOff val="25000"/>
                    </a:schemeClr>
                  </a:solidFill>
                  <a:latin typeface="Garamond" panose="02020404030301010803" pitchFamily="18" charset="0"/>
                </a:rPr>
                <a:t>Figure 1a: </a:t>
              </a:r>
              <a:r>
                <a:rPr lang="en-US" sz="1600">
                  <a:solidFill>
                    <a:schemeClr val="tx1">
                      <a:lumMod val="75000"/>
                      <a:lumOff val="25000"/>
                    </a:schemeClr>
                  </a:solidFill>
                  <a:latin typeface="Garamond" panose="02020404030301010803" pitchFamily="18" charset="0"/>
                </a:rPr>
                <a:t>Evaluation of floodplain width and elevation during the August 23, 2023 flood event </a:t>
              </a:r>
              <a:endParaRPr lang="en-US" sz="1600" i="1">
                <a:solidFill>
                  <a:schemeClr val="tx1">
                    <a:lumMod val="75000"/>
                    <a:lumOff val="25000"/>
                  </a:schemeClr>
                </a:solidFill>
                <a:latin typeface="Garamond" panose="02020404030301010803" pitchFamily="18" charset="0"/>
              </a:endParaRPr>
            </a:p>
          </p:txBody>
        </p:sp>
      </p:grpSp>
      <p:sp>
        <p:nvSpPr>
          <p:cNvPr id="1088" name="TextBox 106">
            <a:extLst>
              <a:ext uri="{FF2B5EF4-FFF2-40B4-BE49-F238E27FC236}">
                <a16:creationId xmlns:a16="http://schemas.microsoft.com/office/drawing/2014/main" id="{F52EC9E1-7A29-E20D-3914-7A858EA3B17E}"/>
              </a:ext>
            </a:extLst>
          </p:cNvPr>
          <p:cNvSpPr txBox="1"/>
          <p:nvPr/>
        </p:nvSpPr>
        <p:spPr>
          <a:xfrm>
            <a:off x="14859528" y="24725907"/>
            <a:ext cx="4594620" cy="58477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i="1" dirty="0">
                <a:solidFill>
                  <a:schemeClr val="tx1">
                    <a:lumMod val="75000"/>
                    <a:lumOff val="25000"/>
                  </a:schemeClr>
                </a:solidFill>
                <a:latin typeface="Garamond" panose="02020404030301010803" pitchFamily="18" charset="0"/>
              </a:rPr>
              <a:t>Figure 2a: </a:t>
            </a:r>
            <a:r>
              <a:rPr lang="en-US" sz="1600" dirty="0">
                <a:solidFill>
                  <a:schemeClr val="tx1">
                    <a:lumMod val="75000"/>
                    <a:lumOff val="25000"/>
                  </a:schemeClr>
                </a:solidFill>
                <a:latin typeface="Garamond" panose="02020404030301010803" pitchFamily="18" charset="0"/>
              </a:rPr>
              <a:t>Change in water as calculated from optical data from the January 29, 2021 flood event</a:t>
            </a:r>
            <a:endParaRPr lang="en-US" sz="1600" i="1" dirty="0">
              <a:solidFill>
                <a:schemeClr val="tx1">
                  <a:lumMod val="75000"/>
                  <a:lumOff val="25000"/>
                </a:schemeClr>
              </a:solidFill>
              <a:latin typeface="Garamond" panose="02020404030301010803" pitchFamily="18" charset="0"/>
            </a:endParaRPr>
          </a:p>
        </p:txBody>
      </p:sp>
      <p:sp>
        <p:nvSpPr>
          <p:cNvPr id="1089" name="TextBox 106">
            <a:extLst>
              <a:ext uri="{FF2B5EF4-FFF2-40B4-BE49-F238E27FC236}">
                <a16:creationId xmlns:a16="http://schemas.microsoft.com/office/drawing/2014/main" id="{AA919FDB-B3F4-F32A-F2F4-2217438BA0A7}"/>
              </a:ext>
            </a:extLst>
          </p:cNvPr>
          <p:cNvSpPr txBox="1"/>
          <p:nvPr/>
        </p:nvSpPr>
        <p:spPr>
          <a:xfrm>
            <a:off x="20092825" y="24738607"/>
            <a:ext cx="4594620" cy="58477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i="1">
                <a:solidFill>
                  <a:schemeClr val="tx1">
                    <a:lumMod val="75000"/>
                    <a:lumOff val="25000"/>
                  </a:schemeClr>
                </a:solidFill>
                <a:latin typeface="Garamond" panose="02020404030301010803" pitchFamily="18" charset="0"/>
              </a:rPr>
              <a:t>Figure 2b: </a:t>
            </a:r>
            <a:r>
              <a:rPr lang="en-US" sz="1600">
                <a:solidFill>
                  <a:schemeClr val="tx1">
                    <a:lumMod val="75000"/>
                    <a:lumOff val="25000"/>
                  </a:schemeClr>
                </a:solidFill>
                <a:latin typeface="Garamond" panose="02020404030301010803" pitchFamily="18" charset="0"/>
              </a:rPr>
              <a:t>Change in water as calculated from radar data from January 29, 2021 flood event</a:t>
            </a:r>
            <a:endParaRPr lang="en-US" sz="1600" i="1">
              <a:solidFill>
                <a:schemeClr val="tx1">
                  <a:lumMod val="75000"/>
                  <a:lumOff val="25000"/>
                </a:schemeClr>
              </a:solidFill>
              <a:latin typeface="Garamond" panose="02020404030301010803" pitchFamily="18" charset="0"/>
            </a:endParaRPr>
          </a:p>
        </p:txBody>
      </p:sp>
      <p:pic>
        <p:nvPicPr>
          <p:cNvPr id="19" name="Picture 18">
            <a:extLst>
              <a:ext uri="{FF2B5EF4-FFF2-40B4-BE49-F238E27FC236}">
                <a16:creationId xmlns:a16="http://schemas.microsoft.com/office/drawing/2014/main" id="{42DB8862-22E6-8E20-F0F7-586A8BC6C301}"/>
              </a:ext>
            </a:extLst>
          </p:cNvPr>
          <p:cNvPicPr>
            <a:picLocks noChangeAspect="1"/>
          </p:cNvPicPr>
          <p:nvPr/>
        </p:nvPicPr>
        <p:blipFill rotWithShape="1">
          <a:blip r:embed="rId22">
            <a:extLst>
              <a:ext uri="{28A0092B-C50C-407E-A947-70E740481C1C}">
                <a14:useLocalDpi xmlns:a14="http://schemas.microsoft.com/office/drawing/2010/main" val="0"/>
              </a:ext>
            </a:extLst>
          </a:blip>
          <a:srcRect l="37555" t="-41" r="10974" b="22980"/>
          <a:stretch/>
        </p:blipFill>
        <p:spPr>
          <a:xfrm>
            <a:off x="9571590" y="29878889"/>
            <a:ext cx="1649065" cy="1645920"/>
          </a:xfrm>
          <a:prstGeom prst="ellipse">
            <a:avLst/>
          </a:prstGeom>
        </p:spPr>
      </p:pic>
      <p:pic>
        <p:nvPicPr>
          <p:cNvPr id="34" name="Picture 33" descr="A person smiling for the camera&#10;&#10;Description automatically generated with low confidence">
            <a:extLst>
              <a:ext uri="{FF2B5EF4-FFF2-40B4-BE49-F238E27FC236}">
                <a16:creationId xmlns:a16="http://schemas.microsoft.com/office/drawing/2014/main" id="{C20A4E79-B594-0B11-99DA-8E34D73532EE}"/>
              </a:ext>
            </a:extLst>
          </p:cNvPr>
          <p:cNvPicPr>
            <a:picLocks noChangeAspect="1"/>
          </p:cNvPicPr>
          <p:nvPr/>
        </p:nvPicPr>
        <p:blipFill rotWithShape="1">
          <a:blip r:embed="rId23">
            <a:extLst>
              <a:ext uri="{28A0092B-C50C-407E-A947-70E740481C1C}">
                <a14:useLocalDpi xmlns:a14="http://schemas.microsoft.com/office/drawing/2010/main" val="0"/>
              </a:ext>
            </a:extLst>
          </a:blip>
          <a:srcRect l="12104" t="4783" r="4014" b="11335"/>
          <a:stretch/>
        </p:blipFill>
        <p:spPr>
          <a:xfrm>
            <a:off x="6951784" y="29878889"/>
            <a:ext cx="1645920" cy="1645920"/>
          </a:xfrm>
          <a:prstGeom prst="ellipse">
            <a:avLst/>
          </a:prstGeom>
        </p:spPr>
      </p:pic>
      <p:pic>
        <p:nvPicPr>
          <p:cNvPr id="59" name="Picture 58" descr="A person smiling for the camera&#10;&#10;Description automatically generated with medium confidence">
            <a:extLst>
              <a:ext uri="{FF2B5EF4-FFF2-40B4-BE49-F238E27FC236}">
                <a16:creationId xmlns:a16="http://schemas.microsoft.com/office/drawing/2014/main" id="{B5EB040D-EC67-E6FE-B75C-0C7CB14DD93F}"/>
              </a:ext>
            </a:extLst>
          </p:cNvPr>
          <p:cNvPicPr>
            <a:picLocks noChangeAspect="1"/>
          </p:cNvPicPr>
          <p:nvPr/>
        </p:nvPicPr>
        <p:blipFill rotWithShape="1">
          <a:blip r:embed="rId24">
            <a:extLst>
              <a:ext uri="{28A0092B-C50C-407E-A947-70E740481C1C}">
                <a14:useLocalDpi xmlns:a14="http://schemas.microsoft.com/office/drawing/2010/main" val="0"/>
              </a:ext>
            </a:extLst>
          </a:blip>
          <a:srcRect l="15362" t="21869" r="11679" b="21023"/>
          <a:stretch/>
        </p:blipFill>
        <p:spPr>
          <a:xfrm>
            <a:off x="1284896" y="29880234"/>
            <a:ext cx="1645920" cy="1643231"/>
          </a:xfrm>
          <a:prstGeom prst="ellipse">
            <a:avLst/>
          </a:prstGeom>
        </p:spPr>
      </p:pic>
      <p:pic>
        <p:nvPicPr>
          <p:cNvPr id="83" name="Picture 82" descr="A person smiling for the camera&#10;&#10;Description automatically generated with medium confidence">
            <a:extLst>
              <a:ext uri="{FF2B5EF4-FFF2-40B4-BE49-F238E27FC236}">
                <a16:creationId xmlns:a16="http://schemas.microsoft.com/office/drawing/2014/main" id="{30E5F58D-9293-24EC-1073-597538E01440}"/>
              </a:ext>
            </a:extLst>
          </p:cNvPr>
          <p:cNvPicPr>
            <a:picLocks noChangeAspect="1"/>
          </p:cNvPicPr>
          <p:nvPr/>
        </p:nvPicPr>
        <p:blipFill rotWithShape="1">
          <a:blip r:embed="rId25">
            <a:extLst>
              <a:ext uri="{28A0092B-C50C-407E-A947-70E740481C1C}">
                <a14:useLocalDpi xmlns:a14="http://schemas.microsoft.com/office/drawing/2010/main" val="0"/>
              </a:ext>
            </a:extLst>
          </a:blip>
          <a:srcRect b="27622"/>
          <a:stretch/>
        </p:blipFill>
        <p:spPr>
          <a:xfrm>
            <a:off x="4054417" y="29882118"/>
            <a:ext cx="1645920" cy="1639462"/>
          </a:xfrm>
          <a:prstGeom prst="ellipse">
            <a:avLst/>
          </a:prstGeom>
        </p:spPr>
      </p:pic>
      <p:pic>
        <p:nvPicPr>
          <p:cNvPr id="2" name="Picture 1" descr="A map of a river&#10;&#10;Description automatically generated">
            <a:extLst>
              <a:ext uri="{FF2B5EF4-FFF2-40B4-BE49-F238E27FC236}">
                <a16:creationId xmlns:a16="http://schemas.microsoft.com/office/drawing/2014/main" id="{C47719FF-5DFB-7BB2-1143-5AB01B25662B}"/>
              </a:ext>
            </a:extLst>
          </p:cNvPr>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4939795" y="19742173"/>
            <a:ext cx="4328574" cy="5029200"/>
          </a:xfrm>
          <a:prstGeom prst="rect">
            <a:avLst/>
          </a:prstGeom>
        </p:spPr>
      </p:pic>
      <p:grpSp>
        <p:nvGrpSpPr>
          <p:cNvPr id="110" name="Group 109">
            <a:extLst>
              <a:ext uri="{FF2B5EF4-FFF2-40B4-BE49-F238E27FC236}">
                <a16:creationId xmlns:a16="http://schemas.microsoft.com/office/drawing/2014/main" id="{779105DF-F99B-4008-B019-4A3408608073}"/>
              </a:ext>
            </a:extLst>
          </p:cNvPr>
          <p:cNvGrpSpPr/>
          <p:nvPr/>
        </p:nvGrpSpPr>
        <p:grpSpPr>
          <a:xfrm>
            <a:off x="17928345" y="19848992"/>
            <a:ext cx="1434940" cy="1873012"/>
            <a:chOff x="4293267" y="1838310"/>
            <a:chExt cx="1434940" cy="1873012"/>
          </a:xfrm>
        </p:grpSpPr>
        <p:sp>
          <p:nvSpPr>
            <p:cNvPr id="113" name="TextBox 112">
              <a:extLst>
                <a:ext uri="{FF2B5EF4-FFF2-40B4-BE49-F238E27FC236}">
                  <a16:creationId xmlns:a16="http://schemas.microsoft.com/office/drawing/2014/main" id="{F9B43658-E4B3-D82C-1598-D2A461AB3FCF}"/>
                </a:ext>
              </a:extLst>
            </p:cNvPr>
            <p:cNvSpPr txBox="1"/>
            <p:nvPr/>
          </p:nvSpPr>
          <p:spPr>
            <a:xfrm>
              <a:off x="4694750" y="2119154"/>
              <a:ext cx="978202" cy="369332"/>
            </a:xfrm>
            <a:prstGeom prst="rect">
              <a:avLst/>
            </a:prstGeom>
            <a:noFill/>
          </p:spPr>
          <p:txBody>
            <a:bodyPr wrap="square" rtlCol="0">
              <a:spAutoFit/>
            </a:bodyPr>
            <a:lstStyle/>
            <a:p>
              <a:r>
                <a:rPr lang="en-US" sz="900" dirty="0">
                  <a:solidFill>
                    <a:schemeClr val="tx1">
                      <a:lumMod val="75000"/>
                      <a:lumOff val="25000"/>
                    </a:schemeClr>
                  </a:solidFill>
                  <a:latin typeface="+mj-lt"/>
                </a:rPr>
                <a:t>Increase in water</a:t>
              </a:r>
            </a:p>
          </p:txBody>
        </p:sp>
        <p:sp>
          <p:nvSpPr>
            <p:cNvPr id="114" name="TextBox 113">
              <a:extLst>
                <a:ext uri="{FF2B5EF4-FFF2-40B4-BE49-F238E27FC236}">
                  <a16:creationId xmlns:a16="http://schemas.microsoft.com/office/drawing/2014/main" id="{2FC533C1-F807-4B15-8FCC-2E0F23D40C27}"/>
                </a:ext>
              </a:extLst>
            </p:cNvPr>
            <p:cNvSpPr txBox="1"/>
            <p:nvPr/>
          </p:nvSpPr>
          <p:spPr>
            <a:xfrm>
              <a:off x="4669764" y="3334079"/>
              <a:ext cx="1058443" cy="369332"/>
            </a:xfrm>
            <a:prstGeom prst="rect">
              <a:avLst/>
            </a:prstGeom>
            <a:noFill/>
          </p:spPr>
          <p:txBody>
            <a:bodyPr wrap="square" rtlCol="0">
              <a:spAutoFit/>
            </a:bodyPr>
            <a:lstStyle/>
            <a:p>
              <a:r>
                <a:rPr lang="en-US" sz="900" dirty="0">
                  <a:solidFill>
                    <a:schemeClr val="tx1">
                      <a:lumMod val="75000"/>
                      <a:lumOff val="25000"/>
                    </a:schemeClr>
                  </a:solidFill>
                  <a:latin typeface="+mj-lt"/>
                </a:rPr>
                <a:t>Decrease in Water</a:t>
              </a:r>
            </a:p>
          </p:txBody>
        </p:sp>
        <p:sp>
          <p:nvSpPr>
            <p:cNvPr id="115" name="TextBox 114">
              <a:extLst>
                <a:ext uri="{FF2B5EF4-FFF2-40B4-BE49-F238E27FC236}">
                  <a16:creationId xmlns:a16="http://schemas.microsoft.com/office/drawing/2014/main" id="{0592909B-5030-CCDF-0AF4-1DA447163D96}"/>
                </a:ext>
              </a:extLst>
            </p:cNvPr>
            <p:cNvSpPr txBox="1"/>
            <p:nvPr/>
          </p:nvSpPr>
          <p:spPr>
            <a:xfrm>
              <a:off x="4301482" y="1840741"/>
              <a:ext cx="1426725" cy="253916"/>
            </a:xfrm>
            <a:prstGeom prst="rect">
              <a:avLst/>
            </a:prstGeom>
            <a:noFill/>
          </p:spPr>
          <p:txBody>
            <a:bodyPr wrap="square" rtlCol="0">
              <a:spAutoFit/>
            </a:bodyPr>
            <a:lstStyle/>
            <a:p>
              <a:r>
                <a:rPr lang="en-US" sz="1050" b="1" dirty="0">
                  <a:solidFill>
                    <a:schemeClr val="tx1">
                      <a:lumMod val="75000"/>
                      <a:lumOff val="25000"/>
                    </a:schemeClr>
                  </a:solidFill>
                  <a:latin typeface="+mj-lt"/>
                </a:rPr>
                <a:t>Change in NDWI</a:t>
              </a:r>
            </a:p>
          </p:txBody>
        </p:sp>
        <p:sp>
          <p:nvSpPr>
            <p:cNvPr id="116" name="Rectangle 115">
              <a:extLst>
                <a:ext uri="{FF2B5EF4-FFF2-40B4-BE49-F238E27FC236}">
                  <a16:creationId xmlns:a16="http://schemas.microsoft.com/office/drawing/2014/main" id="{C35407E9-720A-204E-25A2-2896BDAD28F7}"/>
                </a:ext>
              </a:extLst>
            </p:cNvPr>
            <p:cNvSpPr/>
            <p:nvPr/>
          </p:nvSpPr>
          <p:spPr>
            <a:xfrm>
              <a:off x="4293267" y="1838310"/>
              <a:ext cx="1255251" cy="1873012"/>
            </a:xfrm>
            <a:prstGeom prst="rect">
              <a:avLst/>
            </a:prstGeom>
            <a:noFill/>
            <a:ln>
              <a:solidFill>
                <a:schemeClr val="tx1">
                  <a:lumMod val="75000"/>
                  <a:lumOff val="2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7" name="Picture 116">
              <a:extLst>
                <a:ext uri="{FF2B5EF4-FFF2-40B4-BE49-F238E27FC236}">
                  <a16:creationId xmlns:a16="http://schemas.microsoft.com/office/drawing/2014/main" id="{27730DB3-1A03-659A-7FF2-BFE1FFC5EAC4}"/>
                </a:ext>
              </a:extLst>
            </p:cNvPr>
            <p:cNvPicPr>
              <a:picLocks noChangeAspect="1"/>
            </p:cNvPicPr>
            <p:nvPr/>
          </p:nvPicPr>
          <p:blipFill>
            <a:blip r:embed="rId27"/>
            <a:stretch>
              <a:fillRect/>
            </a:stretch>
          </p:blipFill>
          <p:spPr>
            <a:xfrm>
              <a:off x="4342372" y="2087241"/>
              <a:ext cx="400071" cy="1473838"/>
            </a:xfrm>
            <a:prstGeom prst="rect">
              <a:avLst/>
            </a:prstGeom>
          </p:spPr>
        </p:pic>
      </p:grpSp>
      <p:sp>
        <p:nvSpPr>
          <p:cNvPr id="112" name="TextBox 111">
            <a:extLst>
              <a:ext uri="{FF2B5EF4-FFF2-40B4-BE49-F238E27FC236}">
                <a16:creationId xmlns:a16="http://schemas.microsoft.com/office/drawing/2014/main" id="{33CDA7F6-9F1B-1D1D-7E20-F9C3CEDF129A}"/>
              </a:ext>
            </a:extLst>
          </p:cNvPr>
          <p:cNvSpPr txBox="1"/>
          <p:nvPr/>
        </p:nvSpPr>
        <p:spPr>
          <a:xfrm>
            <a:off x="15742498" y="24112266"/>
            <a:ext cx="530936" cy="261610"/>
          </a:xfrm>
          <a:prstGeom prst="rect">
            <a:avLst/>
          </a:prstGeom>
          <a:solidFill>
            <a:srgbClr val="EFEFEF"/>
          </a:solidFill>
        </p:spPr>
        <p:txBody>
          <a:bodyPr wrap="square" rtlCol="0">
            <a:spAutoFit/>
          </a:bodyPr>
          <a:lstStyle/>
          <a:p>
            <a:pPr algn="ctr"/>
            <a:r>
              <a:rPr lang="en-US" sz="1100" dirty="0">
                <a:solidFill>
                  <a:schemeClr val="tx1">
                    <a:lumMod val="75000"/>
                    <a:lumOff val="25000"/>
                  </a:schemeClr>
                </a:solidFill>
                <a:latin typeface="+mj-lt"/>
              </a:rPr>
              <a:t>7 Km</a:t>
            </a:r>
          </a:p>
        </p:txBody>
      </p:sp>
    </p:spTree>
    <p:extLst>
      <p:ext uri="{BB962C8B-B14F-4D97-AF65-F5344CB8AC3E}">
        <p14:creationId xmlns:p14="http://schemas.microsoft.com/office/powerpoint/2010/main" val="268064768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defRPr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5ab83896-aab5-4bd0-8483-2509975cde97" xsi:nil="true"/>
    <lcf76f155ced4ddcb4097134ff3c332f xmlns="4eda033e-a47d-4c30-b1aa-2ec495e3f466">
      <Terms xmlns="http://schemas.microsoft.com/office/infopath/2007/PartnerControls"/>
    </lcf76f155ced4ddcb4097134ff3c332f>
    <SharedWithUsers xmlns="5ab83896-aab5-4bd0-8483-2509975cde97">
      <UserInfo>
        <DisplayName/>
        <AccountId xsi:nil="true"/>
        <AccountType/>
      </UserInfo>
    </SharedWithUsers>
    <_Flow_SignoffStatus xmlns="4eda033e-a47d-4c30-b1aa-2ec495e3f466"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2079F8CB76D0E34B89531DCE233395D6" ma:contentTypeVersion="16" ma:contentTypeDescription="Create a new document." ma:contentTypeScope="" ma:versionID="3e256df240b441a23ddca177308c514a">
  <xsd:schema xmlns:xsd="http://www.w3.org/2001/XMLSchema" xmlns:xs="http://www.w3.org/2001/XMLSchema" xmlns:p="http://schemas.microsoft.com/office/2006/metadata/properties" xmlns:ns2="4eda033e-a47d-4c30-b1aa-2ec495e3f466" xmlns:ns3="5ab83896-aab5-4bd0-8483-2509975cde97" targetNamespace="http://schemas.microsoft.com/office/2006/metadata/properties" ma:root="true" ma:fieldsID="fc8e83c738ae6bce37e37d9c9e139201" ns2:_="" ns3:_="">
    <xsd:import namespace="4eda033e-a47d-4c30-b1aa-2ec495e3f466"/>
    <xsd:import namespace="5ab83896-aab5-4bd0-8483-2509975cde97"/>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2:MediaServiceLocation" minOccurs="0"/>
                <xsd:element ref="ns2:_Flow_Signoff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eda033e-a47d-4c30-b1aa-2ec495e3f46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7b3ad41c-e6ec-499d-904a-2db7fbc6f09d"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element name="MediaServiceLocation" ma:index="22" nillable="true" ma:displayName="Location" ma:indexed="true" ma:internalName="MediaServiceLocation" ma:readOnly="true">
      <xsd:simpleType>
        <xsd:restriction base="dms:Text"/>
      </xsd:simpleType>
    </xsd:element>
    <xsd:element name="_Flow_SignoffStatus" ma:index="23" nillable="true" ma:displayName="Sign-off status" ma:internalName="Sign_x002d_off_x0020_status">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ab83896-aab5-4bd0-8483-2509975cde97"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0ded2f76-3d7f-42dd-9c06-17f0be1886d6}" ma:internalName="TaxCatchAll" ma:showField="CatchAllData" ma:web="5ab83896-aab5-4bd0-8483-2509975cde97">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A19850C-B132-4F9E-91AE-B86D28DA0AF3}">
  <ds:schemaRefs>
    <ds:schemaRef ds:uri="4eda033e-a47d-4c30-b1aa-2ec495e3f466"/>
    <ds:schemaRef ds:uri="5ab83896-aab5-4bd0-8483-2509975cde9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D90CFEE1-6CF9-48A4-847C-73FF7C6846BA}">
  <ds:schemaRefs>
    <ds:schemaRef ds:uri="http://schemas.microsoft.com/sharepoint/v3/contenttype/forms"/>
  </ds:schemaRefs>
</ds:datastoreItem>
</file>

<file path=customXml/itemProps3.xml><?xml version="1.0" encoding="utf-8"?>
<ds:datastoreItem xmlns:ds="http://schemas.openxmlformats.org/officeDocument/2006/customXml" ds:itemID="{A2DEE373-D546-434B-B858-649FC5A7390C}">
  <ds:schemaRefs>
    <ds:schemaRef ds:uri="4eda033e-a47d-4c30-b1aa-2ec495e3f466"/>
    <ds:schemaRef ds:uri="5ab83896-aab5-4bd0-8483-2509975cde9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TotalTime>207</TotalTime>
  <Words>687</Words>
  <Application>Microsoft Office PowerPoint</Application>
  <PresentationFormat>Custom</PresentationFormat>
  <Paragraphs>137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Arial,Sans-Serif</vt:lpstr>
      <vt:lpstr>Calibri</vt:lpstr>
      <vt:lpstr>Century Gothic</vt:lpstr>
      <vt:lpstr>Garamond</vt:lpstr>
      <vt:lpstr>Office Theme</vt:lpstr>
      <vt:lpstr>PowerPoint Presentation</vt:lpstr>
    </vt:vector>
  </TitlesOfParts>
  <Company>HPES ACES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Hunter, Shanise Y. (LARC-E3)[SSAI DEVELOP]</dc:creator>
  <cp:lastModifiedBy>Amanda Clayton</cp:lastModifiedBy>
  <cp:revision>1</cp:revision>
  <dcterms:created xsi:type="dcterms:W3CDTF">2019-02-05T16:32:03Z</dcterms:created>
  <dcterms:modified xsi:type="dcterms:W3CDTF">2024-11-14T16:25:42Z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0x0101002079F8CB76D0E34B89531DCE233395D6</vt:lpwstr>
  </property>
  <property fmtid="{D5CDD505-2E9C-101B-9397-08002B2CF9AE}" pid="3" name="MediaServiceImageTags">
    <vt:lpwstr/>
  </property>
  <property fmtid="{D5CDD505-2E9C-101B-9397-08002B2CF9AE}" pid="4" name="Order">
    <vt:lpwstr>42500.0000000000</vt:lpwstr>
  </property>
  <property fmtid="{D5CDD505-2E9C-101B-9397-08002B2CF9AE}" pid="5" name="xd_ProgID">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y fmtid="{D5CDD505-2E9C-101B-9397-08002B2CF9AE}" pid="10" name="xd_Signature">
    <vt:lpwstr/>
  </property>
</Properties>
</file>